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426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Default Extension="png" ContentType="image/png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423.xml" ContentType="application/vnd.openxmlformats-officedocument.presentationml.slide+xml"/>
  <Override PartName="/ppt/slides/slide44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62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ppt/slides/slide40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327.xml" ContentType="application/vnd.openxmlformats-officedocument.presentationml.slide+xml"/>
  <Override PartName="/ppt/slides/slide338.xml" ContentType="application/vnd.openxmlformats-officedocument.presentationml.slide+xml"/>
  <Override PartName="/ppt/slides/slide374.xml" ContentType="application/vnd.openxmlformats-officedocument.presentationml.slide+xml"/>
  <Override PartName="/ppt/slides/slide385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41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0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57.xml" ContentType="application/vnd.openxmlformats-officedocument.presentationml.slide+xml"/>
  <Override PartName="/ppt/slides/slide368.xml" ContentType="application/vnd.openxmlformats-officedocument.presentationml.slide+xml"/>
  <Override PartName="/ppt/slides/slide420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25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414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403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419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0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slides/slide42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4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416.xml" ContentType="application/vnd.openxmlformats-officedocument.presentationml.slide+xml"/>
  <Override PartName="/ppt/slides/slide42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42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Override PartName="/ppt/slides/slide41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418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407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Override PartName="/ppt/slides/slide421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410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415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409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slides/slide226.xml" ContentType="application/vnd.openxmlformats-officedocument.presentationml.slide+xml"/>
  <Override PartName="/ppt/slides/slide273.xml" ContentType="application/vnd.openxmlformats-officedocument.presentationml.slide+xml"/>
  <Override PartName="/ppt/slides/slide4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432" r:id="rId3"/>
    <p:sldId id="18861" r:id="rId4"/>
    <p:sldId id="10283" r:id="rId5"/>
    <p:sldId id="19673" r:id="rId6"/>
    <p:sldId id="19674" r:id="rId7"/>
    <p:sldId id="19675" r:id="rId8"/>
    <p:sldId id="19676" r:id="rId9"/>
    <p:sldId id="19677" r:id="rId10"/>
    <p:sldId id="958" r:id="rId11"/>
    <p:sldId id="1083" r:id="rId12"/>
    <p:sldId id="8277" r:id="rId13"/>
    <p:sldId id="1113" r:id="rId14"/>
    <p:sldId id="19679" r:id="rId15"/>
    <p:sldId id="19680" r:id="rId16"/>
    <p:sldId id="19681" r:id="rId17"/>
    <p:sldId id="19682" r:id="rId18"/>
    <p:sldId id="19683" r:id="rId19"/>
    <p:sldId id="19684" r:id="rId20"/>
    <p:sldId id="18618" r:id="rId21"/>
    <p:sldId id="1122" r:id="rId22"/>
    <p:sldId id="19686" r:id="rId23"/>
    <p:sldId id="19898" r:id="rId24"/>
    <p:sldId id="19899" r:id="rId25"/>
    <p:sldId id="19900" r:id="rId26"/>
    <p:sldId id="19690" r:id="rId27"/>
    <p:sldId id="19691" r:id="rId28"/>
    <p:sldId id="19693" r:id="rId29"/>
    <p:sldId id="19694" r:id="rId30"/>
    <p:sldId id="19695" r:id="rId31"/>
    <p:sldId id="19696" r:id="rId32"/>
    <p:sldId id="19697" r:id="rId33"/>
    <p:sldId id="19698" r:id="rId34"/>
    <p:sldId id="19699" r:id="rId35"/>
    <p:sldId id="19701" r:id="rId36"/>
    <p:sldId id="19702" r:id="rId37"/>
    <p:sldId id="19703" r:id="rId38"/>
    <p:sldId id="19704" r:id="rId39"/>
    <p:sldId id="12131" r:id="rId40"/>
    <p:sldId id="7275" r:id="rId41"/>
    <p:sldId id="18895" r:id="rId42"/>
    <p:sldId id="18896" r:id="rId43"/>
    <p:sldId id="18897" r:id="rId44"/>
    <p:sldId id="18898" r:id="rId45"/>
    <p:sldId id="18899" r:id="rId46"/>
    <p:sldId id="18900" r:id="rId47"/>
    <p:sldId id="18901" r:id="rId48"/>
    <p:sldId id="18902" r:id="rId49"/>
    <p:sldId id="18903" r:id="rId50"/>
    <p:sldId id="18904" r:id="rId51"/>
    <p:sldId id="18905" r:id="rId52"/>
    <p:sldId id="18906" r:id="rId53"/>
    <p:sldId id="18907" r:id="rId54"/>
    <p:sldId id="8307" r:id="rId55"/>
    <p:sldId id="8308" r:id="rId56"/>
    <p:sldId id="19705" r:id="rId57"/>
    <p:sldId id="19706" r:id="rId58"/>
    <p:sldId id="19707" r:id="rId59"/>
    <p:sldId id="19708" r:id="rId60"/>
    <p:sldId id="19709" r:id="rId61"/>
    <p:sldId id="19710" r:id="rId62"/>
    <p:sldId id="19711" r:id="rId63"/>
    <p:sldId id="5429" r:id="rId64"/>
    <p:sldId id="1175" r:id="rId65"/>
    <p:sldId id="11712" r:id="rId66"/>
    <p:sldId id="8318" r:id="rId67"/>
    <p:sldId id="8319" r:id="rId68"/>
    <p:sldId id="19712" r:id="rId69"/>
    <p:sldId id="19713" r:id="rId70"/>
    <p:sldId id="19714" r:id="rId71"/>
    <p:sldId id="19715" r:id="rId72"/>
    <p:sldId id="19716" r:id="rId73"/>
    <p:sldId id="19717" r:id="rId74"/>
    <p:sldId id="19718" r:id="rId75"/>
    <p:sldId id="8345" r:id="rId76"/>
    <p:sldId id="8346" r:id="rId77"/>
    <p:sldId id="19719" r:id="rId78"/>
    <p:sldId id="19720" r:id="rId79"/>
    <p:sldId id="19721" r:id="rId80"/>
    <p:sldId id="19722" r:id="rId81"/>
    <p:sldId id="19723" r:id="rId82"/>
    <p:sldId id="19724" r:id="rId83"/>
    <p:sldId id="19725" r:id="rId84"/>
    <p:sldId id="19726" r:id="rId85"/>
    <p:sldId id="19727" r:id="rId86"/>
    <p:sldId id="19728" r:id="rId87"/>
    <p:sldId id="19729" r:id="rId88"/>
    <p:sldId id="19730" r:id="rId89"/>
    <p:sldId id="19731" r:id="rId90"/>
    <p:sldId id="19732" r:id="rId91"/>
    <p:sldId id="19733" r:id="rId92"/>
    <p:sldId id="19734" r:id="rId93"/>
    <p:sldId id="19735" r:id="rId94"/>
    <p:sldId id="8379" r:id="rId95"/>
    <p:sldId id="8380" r:id="rId96"/>
    <p:sldId id="19736" r:id="rId97"/>
    <p:sldId id="19737" r:id="rId98"/>
    <p:sldId id="19738" r:id="rId99"/>
    <p:sldId id="19739" r:id="rId100"/>
    <p:sldId id="19740" r:id="rId101"/>
    <p:sldId id="19741" r:id="rId102"/>
    <p:sldId id="19742" r:id="rId103"/>
    <p:sldId id="19743" r:id="rId104"/>
    <p:sldId id="19744" r:id="rId105"/>
    <p:sldId id="10373" r:id="rId106"/>
    <p:sldId id="6475" r:id="rId107"/>
    <p:sldId id="7404" r:id="rId108"/>
    <p:sldId id="8402" r:id="rId109"/>
    <p:sldId id="19745" r:id="rId110"/>
    <p:sldId id="19746" r:id="rId111"/>
    <p:sldId id="19747" r:id="rId112"/>
    <p:sldId id="19748" r:id="rId113"/>
    <p:sldId id="19749" r:id="rId114"/>
    <p:sldId id="19750" r:id="rId115"/>
    <p:sldId id="19751" r:id="rId116"/>
    <p:sldId id="19752" r:id="rId117"/>
    <p:sldId id="19753" r:id="rId118"/>
    <p:sldId id="19754" r:id="rId119"/>
    <p:sldId id="19755" r:id="rId120"/>
    <p:sldId id="19756" r:id="rId121"/>
    <p:sldId id="19757" r:id="rId122"/>
    <p:sldId id="19758" r:id="rId123"/>
    <p:sldId id="19759" r:id="rId124"/>
    <p:sldId id="19760" r:id="rId125"/>
    <p:sldId id="19761" r:id="rId126"/>
    <p:sldId id="19762" r:id="rId127"/>
    <p:sldId id="888" r:id="rId128"/>
    <p:sldId id="19004" r:id="rId129"/>
    <p:sldId id="19005" r:id="rId130"/>
    <p:sldId id="19006" r:id="rId131"/>
    <p:sldId id="19007" r:id="rId132"/>
    <p:sldId id="19008" r:id="rId133"/>
    <p:sldId id="19009" r:id="rId134"/>
    <p:sldId id="19010" r:id="rId135"/>
    <p:sldId id="19011" r:id="rId136"/>
    <p:sldId id="19012" r:id="rId137"/>
    <p:sldId id="19013" r:id="rId138"/>
    <p:sldId id="19014" r:id="rId139"/>
    <p:sldId id="19015" r:id="rId140"/>
    <p:sldId id="19016" r:id="rId141"/>
    <p:sldId id="19017" r:id="rId142"/>
    <p:sldId id="19018" r:id="rId143"/>
    <p:sldId id="19019" r:id="rId144"/>
    <p:sldId id="19020" r:id="rId145"/>
    <p:sldId id="19021" r:id="rId146"/>
    <p:sldId id="19022" r:id="rId147"/>
    <p:sldId id="19023" r:id="rId148"/>
    <p:sldId id="19024" r:id="rId149"/>
    <p:sldId id="19025" r:id="rId150"/>
    <p:sldId id="19026" r:id="rId151"/>
    <p:sldId id="19027" r:id="rId152"/>
    <p:sldId id="19028" r:id="rId153"/>
    <p:sldId id="19029" r:id="rId154"/>
    <p:sldId id="19030" r:id="rId155"/>
    <p:sldId id="19031" r:id="rId156"/>
    <p:sldId id="19032" r:id="rId157"/>
    <p:sldId id="19033" r:id="rId158"/>
    <p:sldId id="19034" r:id="rId159"/>
    <p:sldId id="19035" r:id="rId160"/>
    <p:sldId id="19036" r:id="rId161"/>
    <p:sldId id="19037" r:id="rId162"/>
    <p:sldId id="19038" r:id="rId163"/>
    <p:sldId id="19039" r:id="rId164"/>
    <p:sldId id="19040" r:id="rId165"/>
    <p:sldId id="18180" r:id="rId166"/>
    <p:sldId id="1275" r:id="rId167"/>
    <p:sldId id="19041" r:id="rId168"/>
    <p:sldId id="19042" r:id="rId169"/>
    <p:sldId id="19043" r:id="rId170"/>
    <p:sldId id="17230" r:id="rId171"/>
    <p:sldId id="17231" r:id="rId172"/>
    <p:sldId id="19763" r:id="rId173"/>
    <p:sldId id="19764" r:id="rId174"/>
    <p:sldId id="19765" r:id="rId175"/>
    <p:sldId id="19767" r:id="rId176"/>
    <p:sldId id="19766" r:id="rId177"/>
    <p:sldId id="19768" r:id="rId178"/>
    <p:sldId id="19769" r:id="rId179"/>
    <p:sldId id="19770" r:id="rId180"/>
    <p:sldId id="19771" r:id="rId181"/>
    <p:sldId id="19772" r:id="rId182"/>
    <p:sldId id="19773" r:id="rId183"/>
    <p:sldId id="19774" r:id="rId184"/>
    <p:sldId id="19776" r:id="rId185"/>
    <p:sldId id="19775" r:id="rId186"/>
    <p:sldId id="6060" r:id="rId187"/>
    <p:sldId id="19901" r:id="rId188"/>
    <p:sldId id="19902" r:id="rId189"/>
    <p:sldId id="19903" r:id="rId190"/>
    <p:sldId id="19904" r:id="rId191"/>
    <p:sldId id="19905" r:id="rId192"/>
    <p:sldId id="17245" r:id="rId193"/>
    <p:sldId id="2836" r:id="rId194"/>
    <p:sldId id="1329" r:id="rId195"/>
    <p:sldId id="1330" r:id="rId196"/>
    <p:sldId id="1331" r:id="rId197"/>
    <p:sldId id="1332" r:id="rId198"/>
    <p:sldId id="1333" r:id="rId199"/>
    <p:sldId id="1334" r:id="rId200"/>
    <p:sldId id="8475" r:id="rId201"/>
    <p:sldId id="8476" r:id="rId202"/>
    <p:sldId id="19777" r:id="rId203"/>
    <p:sldId id="19778" r:id="rId204"/>
    <p:sldId id="19779" r:id="rId205"/>
    <p:sldId id="19780" r:id="rId206"/>
    <p:sldId id="19781" r:id="rId207"/>
    <p:sldId id="19782" r:id="rId208"/>
    <p:sldId id="19783" r:id="rId209"/>
    <p:sldId id="19784" r:id="rId210"/>
    <p:sldId id="19785" r:id="rId211"/>
    <p:sldId id="19786" r:id="rId212"/>
    <p:sldId id="19787" r:id="rId213"/>
    <p:sldId id="19788" r:id="rId214"/>
    <p:sldId id="19789" r:id="rId215"/>
    <p:sldId id="19790" r:id="rId216"/>
    <p:sldId id="19791" r:id="rId217"/>
    <p:sldId id="19792" r:id="rId218"/>
    <p:sldId id="19793" r:id="rId219"/>
    <p:sldId id="19794" r:id="rId220"/>
    <p:sldId id="19795" r:id="rId221"/>
    <p:sldId id="19796" r:id="rId222"/>
    <p:sldId id="19797" r:id="rId223"/>
    <p:sldId id="19798" r:id="rId224"/>
    <p:sldId id="19799" r:id="rId225"/>
    <p:sldId id="19800" r:id="rId226"/>
    <p:sldId id="19801" r:id="rId227"/>
    <p:sldId id="19802" r:id="rId228"/>
    <p:sldId id="19803" r:id="rId229"/>
    <p:sldId id="19804" r:id="rId230"/>
    <p:sldId id="19805" r:id="rId231"/>
    <p:sldId id="19806" r:id="rId232"/>
    <p:sldId id="19807" r:id="rId233"/>
    <p:sldId id="19808" r:id="rId234"/>
    <p:sldId id="19809" r:id="rId235"/>
    <p:sldId id="19810" r:id="rId236"/>
    <p:sldId id="19811" r:id="rId237"/>
    <p:sldId id="19812" r:id="rId238"/>
    <p:sldId id="19813" r:id="rId239"/>
    <p:sldId id="19814" r:id="rId240"/>
    <p:sldId id="19815" r:id="rId241"/>
    <p:sldId id="19490" r:id="rId242"/>
    <p:sldId id="19491" r:id="rId243"/>
    <p:sldId id="19492" r:id="rId244"/>
    <p:sldId id="19493" r:id="rId245"/>
    <p:sldId id="19494" r:id="rId246"/>
    <p:sldId id="19495" r:id="rId247"/>
    <p:sldId id="19496" r:id="rId248"/>
    <p:sldId id="19497" r:id="rId249"/>
    <p:sldId id="19498" r:id="rId250"/>
    <p:sldId id="19499" r:id="rId251"/>
    <p:sldId id="19500" r:id="rId252"/>
    <p:sldId id="19501" r:id="rId253"/>
    <p:sldId id="19502" r:id="rId254"/>
    <p:sldId id="19503" r:id="rId255"/>
    <p:sldId id="19504" r:id="rId256"/>
    <p:sldId id="19505" r:id="rId257"/>
    <p:sldId id="19506" r:id="rId258"/>
    <p:sldId id="19507" r:id="rId259"/>
    <p:sldId id="19508" r:id="rId260"/>
    <p:sldId id="19509" r:id="rId261"/>
    <p:sldId id="19510" r:id="rId262"/>
    <p:sldId id="19511" r:id="rId263"/>
    <p:sldId id="19512" r:id="rId264"/>
    <p:sldId id="19513" r:id="rId265"/>
    <p:sldId id="19514" r:id="rId266"/>
    <p:sldId id="19515" r:id="rId267"/>
    <p:sldId id="19516" r:id="rId268"/>
    <p:sldId id="19517" r:id="rId269"/>
    <p:sldId id="19518" r:id="rId270"/>
    <p:sldId id="19519" r:id="rId271"/>
    <p:sldId id="19520" r:id="rId272"/>
    <p:sldId id="19521" r:id="rId273"/>
    <p:sldId id="19522" r:id="rId274"/>
    <p:sldId id="19523" r:id="rId275"/>
    <p:sldId id="19524" r:id="rId276"/>
    <p:sldId id="19525" r:id="rId277"/>
    <p:sldId id="19526" r:id="rId278"/>
    <p:sldId id="19527" r:id="rId279"/>
    <p:sldId id="19528" r:id="rId280"/>
    <p:sldId id="19529" r:id="rId281"/>
    <p:sldId id="19530" r:id="rId282"/>
    <p:sldId id="19541" r:id="rId283"/>
    <p:sldId id="19542" r:id="rId284"/>
    <p:sldId id="19543" r:id="rId285"/>
    <p:sldId id="19545" r:id="rId286"/>
    <p:sldId id="19546" r:id="rId287"/>
    <p:sldId id="19547" r:id="rId288"/>
    <p:sldId id="19548" r:id="rId289"/>
    <p:sldId id="19549" r:id="rId290"/>
    <p:sldId id="19550" r:id="rId291"/>
    <p:sldId id="19551" r:id="rId292"/>
    <p:sldId id="19552" r:id="rId293"/>
    <p:sldId id="19553" r:id="rId294"/>
    <p:sldId id="19554" r:id="rId295"/>
    <p:sldId id="19555" r:id="rId296"/>
    <p:sldId id="19556" r:id="rId297"/>
    <p:sldId id="19557" r:id="rId298"/>
    <p:sldId id="19558" r:id="rId299"/>
    <p:sldId id="19559" r:id="rId300"/>
    <p:sldId id="19560" r:id="rId301"/>
    <p:sldId id="19561" r:id="rId302"/>
    <p:sldId id="19562" r:id="rId303"/>
    <p:sldId id="19563" r:id="rId304"/>
    <p:sldId id="19564" r:id="rId305"/>
    <p:sldId id="19565" r:id="rId306"/>
    <p:sldId id="19566" r:id="rId307"/>
    <p:sldId id="19567" r:id="rId308"/>
    <p:sldId id="19568" r:id="rId309"/>
    <p:sldId id="19569" r:id="rId310"/>
    <p:sldId id="19570" r:id="rId311"/>
    <p:sldId id="19571" r:id="rId312"/>
    <p:sldId id="19572" r:id="rId313"/>
    <p:sldId id="19573" r:id="rId314"/>
    <p:sldId id="19574" r:id="rId315"/>
    <p:sldId id="19575" r:id="rId316"/>
    <p:sldId id="19576" r:id="rId317"/>
    <p:sldId id="19577" r:id="rId318"/>
    <p:sldId id="19578" r:id="rId319"/>
    <p:sldId id="19579" r:id="rId320"/>
    <p:sldId id="19580" r:id="rId321"/>
    <p:sldId id="19581" r:id="rId322"/>
    <p:sldId id="19582" r:id="rId323"/>
    <p:sldId id="19583" r:id="rId324"/>
    <p:sldId id="19584" r:id="rId325"/>
    <p:sldId id="19585" r:id="rId326"/>
    <p:sldId id="19586" r:id="rId327"/>
    <p:sldId id="19587" r:id="rId328"/>
    <p:sldId id="19588" r:id="rId329"/>
    <p:sldId id="19589" r:id="rId330"/>
    <p:sldId id="19590" r:id="rId331"/>
    <p:sldId id="19591" r:id="rId332"/>
    <p:sldId id="19592" r:id="rId333"/>
    <p:sldId id="19593" r:id="rId334"/>
    <p:sldId id="19594" r:id="rId335"/>
    <p:sldId id="19595" r:id="rId336"/>
    <p:sldId id="19596" r:id="rId337"/>
    <p:sldId id="19597" r:id="rId338"/>
    <p:sldId id="19598" r:id="rId339"/>
    <p:sldId id="19599" r:id="rId340"/>
    <p:sldId id="19600" r:id="rId341"/>
    <p:sldId id="19601" r:id="rId342"/>
    <p:sldId id="19602" r:id="rId343"/>
    <p:sldId id="6208" r:id="rId344"/>
    <p:sldId id="19907" r:id="rId345"/>
    <p:sldId id="19908" r:id="rId346"/>
    <p:sldId id="19909" r:id="rId347"/>
    <p:sldId id="19910" r:id="rId348"/>
    <p:sldId id="19911" r:id="rId349"/>
    <p:sldId id="19912" r:id="rId350"/>
    <p:sldId id="19913" r:id="rId351"/>
    <p:sldId id="19914" r:id="rId352"/>
    <p:sldId id="19915" r:id="rId353"/>
    <p:sldId id="19916" r:id="rId354"/>
    <p:sldId id="19917" r:id="rId355"/>
    <p:sldId id="19918" r:id="rId356"/>
    <p:sldId id="19919" r:id="rId357"/>
    <p:sldId id="19920" r:id="rId358"/>
    <p:sldId id="19921" r:id="rId359"/>
    <p:sldId id="19922" r:id="rId360"/>
    <p:sldId id="19923" r:id="rId361"/>
    <p:sldId id="19924" r:id="rId362"/>
    <p:sldId id="19925" r:id="rId363"/>
    <p:sldId id="19926" r:id="rId364"/>
    <p:sldId id="19927" r:id="rId365"/>
    <p:sldId id="19930" r:id="rId366"/>
    <p:sldId id="19931" r:id="rId367"/>
    <p:sldId id="19932" r:id="rId368"/>
    <p:sldId id="19933" r:id="rId369"/>
    <p:sldId id="19934" r:id="rId370"/>
    <p:sldId id="19935" r:id="rId371"/>
    <p:sldId id="19936" r:id="rId372"/>
    <p:sldId id="19937" r:id="rId373"/>
    <p:sldId id="19938" r:id="rId374"/>
    <p:sldId id="19939" r:id="rId375"/>
    <p:sldId id="19940" r:id="rId376"/>
    <p:sldId id="19941" r:id="rId377"/>
    <p:sldId id="19943" r:id="rId378"/>
    <p:sldId id="19944" r:id="rId379"/>
    <p:sldId id="19945" r:id="rId380"/>
    <p:sldId id="19946" r:id="rId381"/>
    <p:sldId id="19947" r:id="rId382"/>
    <p:sldId id="19948" r:id="rId383"/>
    <p:sldId id="19949" r:id="rId384"/>
    <p:sldId id="19950" r:id="rId385"/>
    <p:sldId id="19951" r:id="rId386"/>
    <p:sldId id="19952" r:id="rId387"/>
    <p:sldId id="19955" r:id="rId388"/>
    <p:sldId id="19956" r:id="rId389"/>
    <p:sldId id="19957" r:id="rId390"/>
    <p:sldId id="19958" r:id="rId391"/>
    <p:sldId id="19959" r:id="rId392"/>
    <p:sldId id="19658" r:id="rId393"/>
    <p:sldId id="1511" r:id="rId394"/>
    <p:sldId id="8726" r:id="rId395"/>
    <p:sldId id="8727" r:id="rId396"/>
    <p:sldId id="19869" r:id="rId397"/>
    <p:sldId id="19870" r:id="rId398"/>
    <p:sldId id="19871" r:id="rId399"/>
    <p:sldId id="19872" r:id="rId400"/>
    <p:sldId id="19873" r:id="rId401"/>
    <p:sldId id="19874" r:id="rId402"/>
    <p:sldId id="19875" r:id="rId403"/>
    <p:sldId id="8217" r:id="rId404"/>
    <p:sldId id="1643" r:id="rId405"/>
    <p:sldId id="19877" r:id="rId406"/>
    <p:sldId id="19878" r:id="rId407"/>
    <p:sldId id="19879" r:id="rId408"/>
    <p:sldId id="19880" r:id="rId409"/>
    <p:sldId id="19881" r:id="rId410"/>
    <p:sldId id="19882" r:id="rId411"/>
    <p:sldId id="19883" r:id="rId412"/>
    <p:sldId id="19884" r:id="rId413"/>
    <p:sldId id="19885" r:id="rId414"/>
    <p:sldId id="19886" r:id="rId415"/>
    <p:sldId id="19887" r:id="rId416"/>
    <p:sldId id="19888" r:id="rId417"/>
    <p:sldId id="19889" r:id="rId418"/>
    <p:sldId id="19890" r:id="rId419"/>
    <p:sldId id="19892" r:id="rId420"/>
    <p:sldId id="19893" r:id="rId421"/>
    <p:sldId id="19894" r:id="rId422"/>
    <p:sldId id="19895" r:id="rId423"/>
    <p:sldId id="19896" r:id="rId424"/>
    <p:sldId id="19897" r:id="rId425"/>
    <p:sldId id="14221" r:id="rId426"/>
    <p:sldId id="1657" r:id="rId427"/>
    <p:sldId id="5053" r:id="rId428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FF"/>
    <a:srgbClr val="000099"/>
    <a:srgbClr val="0094C8"/>
    <a:srgbClr val="7030A0"/>
    <a:srgbClr val="009900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802" autoAdjust="0"/>
    <p:restoredTop sz="99710" autoAdjust="0"/>
  </p:normalViewPr>
  <p:slideViewPr>
    <p:cSldViewPr>
      <p:cViewPr>
        <p:scale>
          <a:sx n="66" d="100"/>
          <a:sy n="66" d="100"/>
        </p:scale>
        <p:origin x="-2184" y="-6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304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378" Type="http://schemas.openxmlformats.org/officeDocument/2006/relationships/slide" Target="slides/slide377.xml"/><Relationship Id="rId399" Type="http://schemas.openxmlformats.org/officeDocument/2006/relationships/slide" Target="slides/slide398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424" Type="http://schemas.openxmlformats.org/officeDocument/2006/relationships/slide" Target="slides/slide423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368" Type="http://schemas.openxmlformats.org/officeDocument/2006/relationships/slide" Target="slides/slide367.xml"/><Relationship Id="rId389" Type="http://schemas.openxmlformats.org/officeDocument/2006/relationships/slide" Target="slides/slide388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425" Type="http://schemas.openxmlformats.org/officeDocument/2006/relationships/slide" Target="slides/slide424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15" Type="http://schemas.openxmlformats.org/officeDocument/2006/relationships/slide" Target="slides/slide414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426" Type="http://schemas.openxmlformats.org/officeDocument/2006/relationships/slide" Target="slides/slide425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427" Type="http://schemas.openxmlformats.org/officeDocument/2006/relationships/slide" Target="slides/slide426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17" Type="http://schemas.openxmlformats.org/officeDocument/2006/relationships/slide" Target="slides/slide416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428" Type="http://schemas.openxmlformats.org/officeDocument/2006/relationships/slide" Target="slides/slide427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slide" Target="slides/slide417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4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430" Type="http://schemas.openxmlformats.org/officeDocument/2006/relationships/viewProps" Target="viewProps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slide" Target="slides/slide419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31" Type="http://schemas.openxmlformats.org/officeDocument/2006/relationships/theme" Target="theme/theme1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slide" Target="slides/slide420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432" Type="http://schemas.openxmlformats.org/officeDocument/2006/relationships/tableStyles" Target="tableStyles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slide" Target="slides/slide421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25/12/2011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25/12/2011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25/12/2011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25/12/2011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25/12/2011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25/12/2011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25/12/2011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25/12/2011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25/12/2011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25/12/2011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25/12/2011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25/12/2011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4508500"/>
            <a:ext cx="9286875" cy="1785938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rgbClr val="0000FF"/>
                </a:solidFill>
                <a:latin typeface="Arial Black" pitchFamily="34" charset="0"/>
              </a:rPr>
              <a:t>Solenidade da Santa Mãe de </a:t>
            </a:r>
            <a:r>
              <a:rPr lang="pt-BR" sz="7000" b="1" dirty="0" smtClean="0">
                <a:solidFill>
                  <a:srgbClr val="0000FF"/>
                </a:solidFill>
                <a:latin typeface="Arial Black" pitchFamily="34" charset="0"/>
              </a:rPr>
              <a:t>Deus, Maria</a:t>
            </a:r>
            <a:endParaRPr lang="pt-BR" sz="7000" b="1" dirty="0" smtClean="0">
              <a:solidFill>
                <a:srgbClr val="0000FF"/>
              </a:solidFill>
              <a:latin typeface="Arial Black" pitchFamily="34" charset="0"/>
            </a:endParaRPr>
          </a:p>
        </p:txBody>
      </p:sp>
      <p:pic>
        <p:nvPicPr>
          <p:cNvPr id="3077" name="Picture 5" descr="http://3.bp.blogspot.com/_vsHKdRBCXHQ/Sppriu5w5oI/AAAAAAAAADo/MBeygBUnVtA/s400/Solenidade+de+Santa+Mar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3857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A MATERNIDADE DE MARIA!</a:t>
            </a:r>
            <a:endParaRPr lang="pt-BR" sz="9000" b="1" dirty="0" smtClean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alegria, irmãos e irmãs, iniciamos o ano com Maria, Mãe de Deus e 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Rainha da Paz! Ela nos traz a bênção – seu Filho – que nos comunica a 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vida plena. Com Ela, seremos mensageiros da esperança, da fraternidade, da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paz. Iniciemos esta ação de graças, acolhendo mais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um ano de graças e realizações! Unidos a Maria, 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cantemos com fé e entusiasmo!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 e irmãs, glorifiquemos o Senhor celebrando a Maternidade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divinal de Maria! Que Deus, nosso Pai, vos dê sua graça e sua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bênção, no amor e na paz de nosso Senhor Jesus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Cristo 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comunhão do Espírito Santo.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150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Ato Penitencial</a:t>
            </a:r>
            <a:endParaRPr lang="pt-BR" sz="8500" b="1" smtClean="0">
              <a:solidFill>
                <a:srgbClr val="0000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Jesus é o Senhor do tempo e da história. Peçamos que 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este novo ano esteja sob o seu cuidado e supliquemos sua 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misericórdia sobre nós e sobre toda a humanidade. Se o mundo não é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ainda de paz é porque todos e cada um de nós não o fizemos assim. </a:t>
            </a:r>
            <a:r>
              <a:rPr lang="pt-BR" sz="8500" b="1" dirty="0" smtClean="0">
                <a:solidFill>
                  <a:srgbClr val="C00000"/>
                </a:solidFill>
                <a:latin typeface="Arial Rounded MT Bold" pitchFamily="34" charset="0"/>
              </a:rPr>
              <a:t>(Silêncio)</a:t>
            </a:r>
            <a:endParaRPr lang="pt-BR" sz="85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 Jesus, que viestes como Bênção divina para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afungentar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todas as maldições da história humana, tende piedade de nós.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Cristo Senhor, que viestes como Príncipe da Paz, nascido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Virgem Maria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 para nos oferecer a Paz, que o mundo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nos pode dar,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tende piedade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 Jesus, Filho único de Deus, que nos conquistastes pela Vossa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Encarnação e Redenção, a filiação adotiva, tende piedade de nós.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perdoe os nossos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pecados, ilumine nossos passos, nos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faça viver em paz 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nos conduza à vida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eterna.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Amém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3011" name="Espaço Reservado para Conteúdo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Hino de Louvor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Glória a Deus nas alturas e paz na terra aos homens por ele amados.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Deus, Rei dos céus,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louvamos,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bendizemos,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adoramos,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glorificamos,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damos graças por vossa imensa glória.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Jesus Cristo, Filho unigênito,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Deus, Cordeiro de Deus, Filho de Deus Pai.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tirais o pecado do mundo,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tirais o pecado do mundo, acolhei a nossa súplica.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estais à direita do Pai,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 sois o Santo,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só vós, 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vós, o Altíssimo,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 o Espírito Santo, na glória de Deus Pai.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Ó Deus, que pela virgindade fecunda de Maria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destes à humanidade a salvação eterna,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dai-nos contar sempre com a sua intercessão,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pois ela nos trouxe o autor da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Como Maria e os pastores, acolhamos – em nossos corações e em nossas mentes – 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a Palavra proclamada para fazê-la frutificar no decorrer de 2012.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5000" b="1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0000FF"/>
                </a:solidFill>
                <a:latin typeface="Arial Black" pitchFamily="34" charset="0"/>
              </a:rPr>
              <a:t>Nm</a:t>
            </a:r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 6,22-27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Leitura do Livro dos Números: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Senhor falou a Moisés, dizendo: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“Fala a Aarão e a seus filhos: Ao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abençoar os filhos de Israel, dizei-lhes: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‘O Senhor te abençoe e 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guarde!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Senhor faça brilhar sobre ti a sua face, e se compadeça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ti!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Senhor volte para ti o seu rosto e te dê a paz!’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Assim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invocarão o meu nome sobre os filhos de Israel, e eu os abençoarei”.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rgbClr val="0000FF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0000FF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 66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Deus nos dê a sua graça e sua bênção.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Que Deus nos dê a sua graça e sua bênção.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Que Deus nos dê a sua graça e sua bênção,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sua face resplandeça sobre nós!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na terra se conheça o seu caminho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a sua salvação por entre os povos.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Que Deus nos dê a sua graça e sua bênção.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Exulte de alegria a terra inteira,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pois julgais o universo com justiça;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povos governais com retidão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guiais, em toda a terra, as nações.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Que Deus nos dê a sua graça e sua bênção.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Que as nações vos glorifiquem, ó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todas as nações vos glorifiquem!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o Senhor e nosso Deus nos abençoe,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o respeitem os confins de toda a terra!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Que Deus nos dê a sua graça e sua bênção.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0000FF"/>
                </a:solidFill>
                <a:latin typeface="Arial Black" pitchFamily="34" charset="0"/>
              </a:rPr>
              <a:t>Gl</a:t>
            </a:r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 4,4-7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da Carta de São Paulo aos Gálatas.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Irmãos,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quando se completou o tempo previsto, Deus enviou 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seu Filho, nascido de uma mulher, nascido sujeito à Lei,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fim de resgatar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que eram sujeitos à Lei e para que todos recebêssemos a filiação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adotiva.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porque sois filhos, Deus enviou aos nossos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corações o Espírito do seu Filho, que clama: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Abá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C00000"/>
                </a:solidFill>
                <a:latin typeface="Arial Black" pitchFamily="34" charset="0"/>
              </a:rPr>
              <a:t>—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ó Pai!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Assim, já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és mais escravo, mas filho; e se és filho, és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também herdeiro: tudo isso, por graça de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41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smtClean="0">
                <a:solidFill>
                  <a:srgbClr val="0000FF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0000FF"/>
                </a:solidFill>
                <a:latin typeface="Arial Black" pitchFamily="34" charset="0"/>
              </a:rPr>
              <a:t>Lc</a:t>
            </a:r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 2,16-21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smtClean="0">
                <a:solidFill>
                  <a:srgbClr val="000099"/>
                </a:solidFill>
                <a:latin typeface="Arial Rounded MT Bold" pitchFamily="34" charset="0"/>
              </a:rPr>
              <a:t>PROCLAMAÇÃO do Evangelho de Jesus Cristo </a:t>
            </a:r>
            <a:r>
              <a:rPr lang="pt-BR" sz="87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8700" b="1" smtClean="0">
                <a:solidFill>
                  <a:srgbClr val="000099"/>
                </a:solidFill>
                <a:latin typeface="Arial Rounded MT Bold" pitchFamily="34" charset="0"/>
              </a:rPr>
              <a:t> segundo Lucas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Naquele tempo,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pastores foram às pressas a Belém 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encontraram Maria e José, e o recém-nascido deitado na manjedoura.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Tendo-o visto, contaram o que lhes fora dito sobre o menino.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18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todos os que ouviram os pastores ficaram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maravilhados com aquilo que contavam.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19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Quanto a Maria, guardava todos esses fatos 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meditava sobre eles em seu coração.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20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pastores voltaram, glorificando e louvando a Deus por tudo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tinham visto e ouvido, conforme lhes tinha sido dito.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Quando se completaram os oito dias para a circuncisão 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menino, deram-lhe o nome de Jesus, como fora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chamado pelo anjo antes de ser concebido.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5429272"/>
            <a:ext cx="9180513" cy="1071562"/>
          </a:xfrm>
        </p:spPr>
        <p:txBody>
          <a:bodyPr anchor="ctr"/>
          <a:lstStyle/>
          <a:p>
            <a:pPr eaLnBrk="1" hangingPunct="1"/>
            <a:r>
              <a:rPr lang="pt-BR" sz="6500" b="1" dirty="0" smtClean="0">
                <a:solidFill>
                  <a:schemeClr val="tx1"/>
                </a:solidFill>
                <a:latin typeface="Arial Rounded MT Bold" pitchFamily="34" charset="0"/>
              </a:rPr>
              <a:t> A MATERNIDADE DE MARIA!</a:t>
            </a:r>
          </a:p>
        </p:txBody>
      </p:sp>
      <p:pic>
        <p:nvPicPr>
          <p:cNvPr id="173061" name="Picture 5" descr="http://c8.quickcachr.fotos.sapo.pt/i/b9006508d/7810914_Lc6v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072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Profissão     de Fé     </a:t>
            </a:r>
            <a:r>
              <a:rPr lang="pt-BR" sz="7400" b="1" smtClean="0">
                <a:solidFill>
                  <a:srgbClr val="002060"/>
                </a:solidFill>
                <a:latin typeface="Comic Sans MS" pitchFamily="66" charset="0"/>
              </a:rPr>
              <a:t>(Símbolo Niceno-constantinopolitano)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um só Deus,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criador do céu e da terra,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todas as coisas visíveis e invisíveis.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um só Senhor,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Filho Unigênito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nascido do Pai antes de todos os séculos: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de Deus, luz da luz,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verdadeiro de Deus verdadeiro,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gerado, não criado,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consubstancial ao Pai.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ele todas as coisas foram feitas.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por nós, homens, e para nossa salvação,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desceu dos céus: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rgbClr val="C00000"/>
                </a:solidFill>
                <a:latin typeface="Arial Rounded MT Bold" pitchFamily="34" charset="0"/>
              </a:rPr>
              <a:t>(inclinar-se) </a:t>
            </a:r>
            <a:r>
              <a:rPr lang="pt-BR" sz="9000" b="1" i="1" dirty="0" smtClean="0">
                <a:solidFill>
                  <a:srgbClr val="000099"/>
                </a:solidFill>
                <a:latin typeface="Arial Rounded MT Bold" pitchFamily="34" charset="0"/>
              </a:rPr>
              <a:t>e se encarnou pelo Espírito Santo,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i="1" smtClean="0">
                <a:solidFill>
                  <a:srgbClr val="000099"/>
                </a:solidFill>
                <a:latin typeface="Arial Rounded MT Bold" pitchFamily="34" charset="0"/>
              </a:rPr>
              <a:t>no seio da virgem Maria, e se fez homem.</a:t>
            </a:r>
            <a:endParaRPr lang="pt-BR" sz="90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Também por nós foi crucificado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sob Pôncio Pilatos;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e foi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conforme as Escrituras,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subiu aos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onde está sentado à direita do Pai.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novo há de vir, em sua glória,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julgar os vivos e os mortos;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o seu reino não terá fim.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no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que dá a vida,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procede do Pai e do Filho;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com o Pai e o Filho é adorado e glorificado: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que falou pelos profetas.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na Igreja, una, santa, católica e apostólica.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Professo um só batismo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espero a ressurreição dos mortos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vida do mundo que há de vir.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109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smtClean="0">
                <a:solidFill>
                  <a:srgbClr val="0000FF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 e irmãs! Depositemos este novo ano nas mãos de Maria. Por sua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intercessão, elevemos ao Pai as nossas súplicas,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Mãe de Deus e Rainha da Paz, rogai por nós!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FELIZ E abençoado 2012 para a Igreja. Seja ela – e sempre –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fonte de bênção, fraternidade e paz para o mundo.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Mãe de Deus e Rainha da Paz, rogai por nós!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FELIZ E abençoado 2012 a todas as nações e seus governantes.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 justiça e na solidariedade, construam 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progresso e a prosperidade dos povos.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Mãe de Deus e Rainha da Paz, rogai por nós!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FELIZ E abençoado 2012 para nós e nossas famílias.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Fortalecidas na fé, na esperança e na caridade,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vivamos um ano de paz, alegrias e realizações.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Mãe de Deus e Rainha da Paz, rogai por nós!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dirty="0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8700" b="1" dirty="0" smtClean="0">
                <a:solidFill>
                  <a:srgbClr val="000099"/>
                </a:solidFill>
                <a:latin typeface="Arial Rounded MT Bold" pitchFamily="34" charset="0"/>
              </a:rPr>
              <a:t> FELIZ E abençoado 2012 para os doentes, os desempregados,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dependentes químicos, os prisioneiros, os solitários, os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desesperança-dos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. No encontro com o Senhor Jesus, encontrem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também a verdadeira fonte de vida e de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Mãe de Deus e Rainha da Paz, rogai por nós!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283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Senhor, pelo amor que tendes à vossa Mãe querida, derramai sobre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nós as bênçãos que iremos necessitar ao longo deste novo Ano, para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sigamos os vossos passos e tenhamos a vossa Paz. Vós que soi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 Deus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o Pai, na unidade do Espírito Santo.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Ó Deus, que levais à perfeição os vossos dons,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concedei aos vossos filhos,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 festa da Mãe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que, alegrando-se com as primícias da vossa graça,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possam alcançar a sua plenitude.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400" b="1" dirty="0" smtClean="0">
                <a:solidFill>
                  <a:srgbClr val="0000FF"/>
                </a:solidFill>
                <a:latin typeface="Arial Black" pitchFamily="34" charset="0"/>
              </a:rPr>
              <a:t>Prefácio da Virgem Maria I:</a:t>
            </a:r>
            <a:r>
              <a:rPr lang="pt-BR" sz="84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pt-BR" sz="8400" b="1" dirty="0" smtClean="0">
                <a:solidFill>
                  <a:schemeClr val="tx1"/>
                </a:solidFill>
                <a:latin typeface="Arial Black" pitchFamily="34" charset="0"/>
              </a:rPr>
              <a:t>A maternidade da Virgem Maria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 verdade, é justo e necessário,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é nosso dever e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dar-vos graças, sempre e em todo o lugar,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Senhor, Pai santo, Deus eterno e todo-poderoso,</a:t>
            </a:r>
            <a:endParaRPr lang="pt-BR" sz="9000" b="1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e, na Maternidade de Maria, sempre Virgem,</a:t>
            </a:r>
            <a:endParaRPr lang="pt-BR" sz="9000" b="1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celebrar os vossos louvores.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À sombra do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ela concebeu o vosso Filho único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e, permanecendo virgem,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deu ao mundo a luz eterna,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Jesus Cristo, Senhor nosso.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 ele, os anjos cantam vossa grandeza,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santos proclamam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Concedei-nos também a nós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associar-nos a seus louvores,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cantando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(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dizendo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)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a uma só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Deus do universo!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céu e a terra proclamam a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o que vem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em nome do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37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Oração Eucarística III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vós sois santo, ó Deus do universo,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tudo o que criastes proclama o vosso louvor,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porque, por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pela força do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dais vida e santidade a todas as coisas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não cessais de reunir o vosso povo,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vos ofereça em toda parte,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nascer ao pôr-do-sol,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sacrifício perfeito.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e reuni o vosso povo!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isso, nós vos suplicamos: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santificai pelo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 oferendas que vos apresentamos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serem consagradas,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se tornem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Corpo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Sangue de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mandou celebrar este mistério.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nossa oferenda,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noite em que ia ser entregue,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tomou o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graças, e o partiu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0208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mesmo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ele tomou o cálice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novamente,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13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Salvador do mundo, salvai-nos,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 que nos libertastes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pela cruz e ressurreição.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Celebrando agora,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memória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sua paixão que nos salva,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sua gloriosa ressurreição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 sua ascensão ao céu,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enquanto esperamos a sua nova vinda,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oferecemos em ação de graças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 sacrifício de vida e santidade.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Recebei,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Olhai com bondade a oferenda da vossa Igreja,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reconhecei 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reconcilia convosco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concedei que, alimentando-nos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 Corpo e o Sangue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repletos do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tornemos em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só corpo e um só espírito.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 só corpo e um só espírito!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ele faça de nós uma oferenda perfeita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alcançarmos a vida eterna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vossos santos: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Virgem Maria, Mãe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vossos Apóstolos e Mártires,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 (o santo do dia ou o padroeiro)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santos,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não cessam de interceder por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vossa presença.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uma perfeita oferenda!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agora, nós vos suplicamos, ó Pai,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este sacrifício da nossa reconciliação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estenda a paz e a salvação ao mundo inteiro.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Confirmai na fé e na caridade a vossa Igreja,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 caminha neste mundo: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vosso servo o papa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nosso bispo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bispos do mundo inteiro,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clero e todo o povo que conquistastes.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da vossa Igreja!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Atendei às preces da vossa família,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está aqui, na vossa presença.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Reuni em vós, Pai de misericórdia,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todos os vossos filhos e filhas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dispersos pelo mundo inteiro.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dos vossos filhos!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Acolhei com bondade no vosso reino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nossos irmãos e irmãs que partiram desta vida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que morreram na vossa amizade.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Unidos a eles, esperamos também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saciar-nos eternamente da vossa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todos saciai com vossa glória!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ele dais ao mundo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 bem e toda graça.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7683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Rezemos, com amor e confiança,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oração que o Senhor Jesus nos ensinou: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Neste dia da Paz, saudemo-nos em Cristo, nosso Senhor.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Eis que estou convosco, todos os dias, até o fim dos tempos.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3110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Ó Deus de bondade,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cheios de júbilo, recebemos os sacramentos celestes;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concedei que eles nos conduzam à vida eterna,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nós que proclamamos a Virgem Maria,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Mãe de Deus e Mãe da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Deus de bondade,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pelo Filho da Virgem Maria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quis salvar a todos,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enriqueça com sua bênção.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Seja-vos dado sentir sempre e por toda parte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proteção da Virgem,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quem recebestes o autor da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vós, que vos reunistes hoje para celebrar sua solenidade,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possais colher a alegria espiritual e o prêmio eterno.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alegria do Senhor seja a vossa força;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ide em paz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smtClean="0">
                <a:solidFill>
                  <a:srgbClr val="0000FF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5657</TotalTime>
  <Words>3159</Words>
  <Application>Microsoft Office PowerPoint</Application>
  <PresentationFormat>Apresentação na tela (4:3)</PresentationFormat>
  <Paragraphs>410</Paragraphs>
  <Slides>427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427</vt:i4>
      </vt:variant>
    </vt:vector>
  </HeadingPairs>
  <TitlesOfParts>
    <vt:vector size="428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  <vt:lpstr>Slide 407</vt:lpstr>
      <vt:lpstr>Slide 408</vt:lpstr>
      <vt:lpstr>Slide 409</vt:lpstr>
      <vt:lpstr>Slide 410</vt:lpstr>
      <vt:lpstr>Slide 411</vt:lpstr>
      <vt:lpstr>Slide 412</vt:lpstr>
      <vt:lpstr>Slide 413</vt:lpstr>
      <vt:lpstr>Slide 414</vt:lpstr>
      <vt:lpstr>Slide 415</vt:lpstr>
      <vt:lpstr>Slide 416</vt:lpstr>
      <vt:lpstr>Slide 417</vt:lpstr>
      <vt:lpstr>Slide 418</vt:lpstr>
      <vt:lpstr>Slide 419</vt:lpstr>
      <vt:lpstr>Slide 420</vt:lpstr>
      <vt:lpstr>Slide 421</vt:lpstr>
      <vt:lpstr>Slide 422</vt:lpstr>
      <vt:lpstr>Slide 423</vt:lpstr>
      <vt:lpstr>Slide 424</vt:lpstr>
      <vt:lpstr>Slide 425</vt:lpstr>
      <vt:lpstr>Slide 426</vt:lpstr>
      <vt:lpstr>Slide 427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785</cp:revision>
  <dcterms:created xsi:type="dcterms:W3CDTF">2011-01-02T16:51:38Z</dcterms:created>
  <dcterms:modified xsi:type="dcterms:W3CDTF">2011-12-26T01:22:19Z</dcterms:modified>
</cp:coreProperties>
</file>