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505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48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492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502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458.xml" ContentType="application/vnd.openxmlformats-officedocument.presentationml.slide+xml"/>
  <Override PartName="/ppt/slides/slide7.xml" ContentType="application/vnd.openxmlformats-officedocument.presentationml.slide+xml"/>
  <Override PartName="/ppt/slides/slide297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36.xml" ContentType="application/vnd.openxmlformats-officedocument.presentationml.slide+xml"/>
  <Override PartName="/ppt/slides/slide472.xml" ContentType="application/vnd.openxmlformats-officedocument.presentationml.slide+xml"/>
  <Override PartName="/ppt/slides/slide483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488.xml" ContentType="application/vnd.openxmlformats-officedocument.presentationml.slide+xml"/>
  <Override PartName="/ppt/slides/slide499.xml" ContentType="application/vnd.openxmlformats-officedocument.presentationml.slide+xml"/>
  <Override PartName="/ppt/slides/slide50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477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55.xml" ContentType="application/vnd.openxmlformats-officedocument.presentationml.slide+xml"/>
  <Override PartName="/ppt/slides/slide49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449.xml" ContentType="application/vnd.openxmlformats-officedocument.presentationml.slide+xml"/>
  <Override PartName="/ppt/slides/slide496.xml" ContentType="application/vnd.openxmlformats-officedocument.presentationml.slide+xml"/>
  <Override PartName="/ppt/slides/slide501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50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ppt/slides/slide49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498.xml" ContentType="application/vnd.openxmlformats-officedocument.presentationml.slide+xml"/>
  <Override PartName="/ppt/slides/slide503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s/slide49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495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0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7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302.xml" ContentType="application/vnd.openxmlformats-officedocument.presentationml.slide+xml"/>
  <Override PartName="/ppt/slides/slide447.xml" ContentType="application/vnd.openxmlformats-officedocument.presentationml.slide+xml"/>
  <Override PartName="/ppt/slides/slide49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10283" r:id="rId5"/>
    <p:sldId id="19898" r:id="rId6"/>
    <p:sldId id="19899" r:id="rId7"/>
    <p:sldId id="19900" r:id="rId8"/>
    <p:sldId id="19901" r:id="rId9"/>
    <p:sldId id="19902" r:id="rId10"/>
    <p:sldId id="19903" r:id="rId11"/>
    <p:sldId id="19904" r:id="rId12"/>
    <p:sldId id="958" r:id="rId13"/>
    <p:sldId id="1083" r:id="rId14"/>
    <p:sldId id="8277" r:id="rId15"/>
    <p:sldId id="1113" r:id="rId16"/>
    <p:sldId id="19906" r:id="rId17"/>
    <p:sldId id="19907" r:id="rId18"/>
    <p:sldId id="19908" r:id="rId19"/>
    <p:sldId id="19909" r:id="rId20"/>
    <p:sldId id="19910" r:id="rId21"/>
    <p:sldId id="18618" r:id="rId22"/>
    <p:sldId id="1122" r:id="rId23"/>
    <p:sldId id="19912" r:id="rId24"/>
    <p:sldId id="19913" r:id="rId25"/>
    <p:sldId id="19914" r:id="rId26"/>
    <p:sldId id="19915" r:id="rId27"/>
    <p:sldId id="19916" r:id="rId28"/>
    <p:sldId id="20127" r:id="rId29"/>
    <p:sldId id="19917" r:id="rId30"/>
    <p:sldId id="20128" r:id="rId31"/>
    <p:sldId id="19929" r:id="rId32"/>
    <p:sldId id="19930" r:id="rId33"/>
    <p:sldId id="19931" r:id="rId34"/>
    <p:sldId id="20129" r:id="rId35"/>
    <p:sldId id="20130" r:id="rId36"/>
    <p:sldId id="20131" r:id="rId37"/>
    <p:sldId id="20132" r:id="rId38"/>
    <p:sldId id="20133" r:id="rId39"/>
    <p:sldId id="20134" r:id="rId40"/>
    <p:sldId id="20143" r:id="rId41"/>
    <p:sldId id="20144" r:id="rId42"/>
    <p:sldId id="20145" r:id="rId43"/>
    <p:sldId id="20146" r:id="rId44"/>
    <p:sldId id="20147" r:id="rId45"/>
    <p:sldId id="20148" r:id="rId46"/>
    <p:sldId id="20149" r:id="rId47"/>
    <p:sldId id="20150" r:id="rId48"/>
    <p:sldId id="20151" r:id="rId49"/>
    <p:sldId id="20152" r:id="rId50"/>
    <p:sldId id="20153" r:id="rId51"/>
    <p:sldId id="20154" r:id="rId52"/>
    <p:sldId id="20155" r:id="rId53"/>
    <p:sldId id="20156" r:id="rId54"/>
    <p:sldId id="20157" r:id="rId55"/>
    <p:sldId id="20160" r:id="rId56"/>
    <p:sldId id="20161" r:id="rId57"/>
    <p:sldId id="20162" r:id="rId58"/>
    <p:sldId id="20163" r:id="rId59"/>
    <p:sldId id="20164" r:id="rId60"/>
    <p:sldId id="20165" r:id="rId61"/>
    <p:sldId id="20142" r:id="rId62"/>
    <p:sldId id="7275" r:id="rId63"/>
    <p:sldId id="18895" r:id="rId64"/>
    <p:sldId id="18896" r:id="rId65"/>
    <p:sldId id="18897" r:id="rId66"/>
    <p:sldId id="18898" r:id="rId67"/>
    <p:sldId id="18899" r:id="rId68"/>
    <p:sldId id="18900" r:id="rId69"/>
    <p:sldId id="18901" r:id="rId70"/>
    <p:sldId id="18902" r:id="rId71"/>
    <p:sldId id="18903" r:id="rId72"/>
    <p:sldId id="18904" r:id="rId73"/>
    <p:sldId id="18905" r:id="rId74"/>
    <p:sldId id="18906" r:id="rId75"/>
    <p:sldId id="18907" r:id="rId76"/>
    <p:sldId id="8307" r:id="rId77"/>
    <p:sldId id="8308" r:id="rId78"/>
    <p:sldId id="19932" r:id="rId79"/>
    <p:sldId id="19933" r:id="rId80"/>
    <p:sldId id="19934" r:id="rId81"/>
    <p:sldId id="19935" r:id="rId82"/>
    <p:sldId id="19936" r:id="rId83"/>
    <p:sldId id="19937" r:id="rId84"/>
    <p:sldId id="19938" r:id="rId85"/>
    <p:sldId id="19939" r:id="rId86"/>
    <p:sldId id="5429" r:id="rId87"/>
    <p:sldId id="1175" r:id="rId88"/>
    <p:sldId id="11712" r:id="rId89"/>
    <p:sldId id="19940" r:id="rId90"/>
    <p:sldId id="8318" r:id="rId91"/>
    <p:sldId id="8319" r:id="rId92"/>
    <p:sldId id="19941" r:id="rId93"/>
    <p:sldId id="19942" r:id="rId94"/>
    <p:sldId id="19943" r:id="rId95"/>
    <p:sldId id="19944" r:id="rId96"/>
    <p:sldId id="19945" r:id="rId97"/>
    <p:sldId id="19946" r:id="rId98"/>
    <p:sldId id="19947" r:id="rId99"/>
    <p:sldId id="19948" r:id="rId100"/>
    <p:sldId id="19949" r:id="rId101"/>
    <p:sldId id="19950" r:id="rId102"/>
    <p:sldId id="19951" r:id="rId103"/>
    <p:sldId id="19952" r:id="rId104"/>
    <p:sldId id="19953" r:id="rId105"/>
    <p:sldId id="19954" r:id="rId106"/>
    <p:sldId id="19955" r:id="rId107"/>
    <p:sldId id="19956" r:id="rId108"/>
    <p:sldId id="8345" r:id="rId109"/>
    <p:sldId id="8346" r:id="rId110"/>
    <p:sldId id="19957" r:id="rId111"/>
    <p:sldId id="19958" r:id="rId112"/>
    <p:sldId id="19959" r:id="rId113"/>
    <p:sldId id="19960" r:id="rId114"/>
    <p:sldId id="19961" r:id="rId115"/>
    <p:sldId id="19962" r:id="rId116"/>
    <p:sldId id="19963" r:id="rId117"/>
    <p:sldId id="19964" r:id="rId118"/>
    <p:sldId id="19965" r:id="rId119"/>
    <p:sldId id="19966" r:id="rId120"/>
    <p:sldId id="19967" r:id="rId121"/>
    <p:sldId id="19968" r:id="rId122"/>
    <p:sldId id="19969" r:id="rId123"/>
    <p:sldId id="19970" r:id="rId124"/>
    <p:sldId id="19971" r:id="rId125"/>
    <p:sldId id="19972" r:id="rId126"/>
    <p:sldId id="19973" r:id="rId127"/>
    <p:sldId id="19974" r:id="rId128"/>
    <p:sldId id="19975" r:id="rId129"/>
    <p:sldId id="19976" r:id="rId130"/>
    <p:sldId id="19977" r:id="rId131"/>
    <p:sldId id="19978" r:id="rId132"/>
    <p:sldId id="19979" r:id="rId133"/>
    <p:sldId id="19980" r:id="rId134"/>
    <p:sldId id="8379" r:id="rId135"/>
    <p:sldId id="8380" r:id="rId136"/>
    <p:sldId id="19981" r:id="rId137"/>
    <p:sldId id="19982" r:id="rId138"/>
    <p:sldId id="19983" r:id="rId139"/>
    <p:sldId id="19984" r:id="rId140"/>
    <p:sldId id="19985" r:id="rId141"/>
    <p:sldId id="19986" r:id="rId142"/>
    <p:sldId id="19987" r:id="rId143"/>
    <p:sldId id="19988" r:id="rId144"/>
    <p:sldId id="19989" r:id="rId145"/>
    <p:sldId id="19990" r:id="rId146"/>
    <p:sldId id="10373" r:id="rId147"/>
    <p:sldId id="6475" r:id="rId148"/>
    <p:sldId id="7404" r:id="rId149"/>
    <p:sldId id="8402" r:id="rId150"/>
    <p:sldId id="19991" r:id="rId151"/>
    <p:sldId id="19992" r:id="rId152"/>
    <p:sldId id="19993" r:id="rId153"/>
    <p:sldId id="19994" r:id="rId154"/>
    <p:sldId id="19995" r:id="rId155"/>
    <p:sldId id="19996" r:id="rId156"/>
    <p:sldId id="19997" r:id="rId157"/>
    <p:sldId id="19998" r:id="rId158"/>
    <p:sldId id="19999" r:id="rId159"/>
    <p:sldId id="20000" r:id="rId160"/>
    <p:sldId id="20001" r:id="rId161"/>
    <p:sldId id="20002" r:id="rId162"/>
    <p:sldId id="20003" r:id="rId163"/>
    <p:sldId id="20004" r:id="rId164"/>
    <p:sldId id="20005" r:id="rId165"/>
    <p:sldId id="20006" r:id="rId166"/>
    <p:sldId id="20007" r:id="rId167"/>
    <p:sldId id="20008" r:id="rId168"/>
    <p:sldId id="20009" r:id="rId169"/>
    <p:sldId id="20010" r:id="rId170"/>
    <p:sldId id="20011" r:id="rId171"/>
    <p:sldId id="20012" r:id="rId172"/>
    <p:sldId id="20013" r:id="rId173"/>
    <p:sldId id="20014" r:id="rId174"/>
    <p:sldId id="20015" r:id="rId175"/>
    <p:sldId id="20016" r:id="rId176"/>
    <p:sldId id="20017" r:id="rId177"/>
    <p:sldId id="20018" r:id="rId178"/>
    <p:sldId id="20019" r:id="rId179"/>
    <p:sldId id="20020" r:id="rId180"/>
    <p:sldId id="20021" r:id="rId181"/>
    <p:sldId id="20022" r:id="rId182"/>
    <p:sldId id="20023" r:id="rId183"/>
    <p:sldId id="888" r:id="rId184"/>
    <p:sldId id="19004" r:id="rId185"/>
    <p:sldId id="20166" r:id="rId186"/>
    <p:sldId id="20167" r:id="rId187"/>
    <p:sldId id="20169" r:id="rId188"/>
    <p:sldId id="20170" r:id="rId189"/>
    <p:sldId id="20171" r:id="rId190"/>
    <p:sldId id="20172" r:id="rId191"/>
    <p:sldId id="20173" r:id="rId192"/>
    <p:sldId id="20174" r:id="rId193"/>
    <p:sldId id="20175" r:id="rId194"/>
    <p:sldId id="20176" r:id="rId195"/>
    <p:sldId id="20177" r:id="rId196"/>
    <p:sldId id="20178" r:id="rId197"/>
    <p:sldId id="20179" r:id="rId198"/>
    <p:sldId id="20180" r:id="rId199"/>
    <p:sldId id="20181" r:id="rId200"/>
    <p:sldId id="20182" r:id="rId201"/>
    <p:sldId id="20183" r:id="rId202"/>
    <p:sldId id="20168" r:id="rId203"/>
    <p:sldId id="19005" r:id="rId204"/>
    <p:sldId id="19006" r:id="rId205"/>
    <p:sldId id="19007" r:id="rId206"/>
    <p:sldId id="19008" r:id="rId207"/>
    <p:sldId id="19009" r:id="rId208"/>
    <p:sldId id="19010" r:id="rId209"/>
    <p:sldId id="19011" r:id="rId210"/>
    <p:sldId id="19012" r:id="rId211"/>
    <p:sldId id="19013" r:id="rId212"/>
    <p:sldId id="19014" r:id="rId213"/>
    <p:sldId id="19015" r:id="rId214"/>
    <p:sldId id="19016" r:id="rId215"/>
    <p:sldId id="19017" r:id="rId216"/>
    <p:sldId id="19018" r:id="rId217"/>
    <p:sldId id="19019" r:id="rId218"/>
    <p:sldId id="19020" r:id="rId219"/>
    <p:sldId id="19021" r:id="rId220"/>
    <p:sldId id="19022" r:id="rId221"/>
    <p:sldId id="19023" r:id="rId222"/>
    <p:sldId id="19024" r:id="rId223"/>
    <p:sldId id="19025" r:id="rId224"/>
    <p:sldId id="19026" r:id="rId225"/>
    <p:sldId id="19027" r:id="rId226"/>
    <p:sldId id="19028" r:id="rId227"/>
    <p:sldId id="19029" r:id="rId228"/>
    <p:sldId id="19030" r:id="rId229"/>
    <p:sldId id="19031" r:id="rId230"/>
    <p:sldId id="19032" r:id="rId231"/>
    <p:sldId id="19033" r:id="rId232"/>
    <p:sldId id="19034" r:id="rId233"/>
    <p:sldId id="19035" r:id="rId234"/>
    <p:sldId id="19036" r:id="rId235"/>
    <p:sldId id="19037" r:id="rId236"/>
    <p:sldId id="19038" r:id="rId237"/>
    <p:sldId id="19039" r:id="rId238"/>
    <p:sldId id="19040" r:id="rId239"/>
    <p:sldId id="18180" r:id="rId240"/>
    <p:sldId id="1275" r:id="rId241"/>
    <p:sldId id="19041" r:id="rId242"/>
    <p:sldId id="19042" r:id="rId243"/>
    <p:sldId id="20024" r:id="rId244"/>
    <p:sldId id="20025" r:id="rId245"/>
    <p:sldId id="19043" r:id="rId246"/>
    <p:sldId id="17230" r:id="rId247"/>
    <p:sldId id="17231" r:id="rId248"/>
    <p:sldId id="20026" r:id="rId249"/>
    <p:sldId id="20027" r:id="rId250"/>
    <p:sldId id="20028" r:id="rId251"/>
    <p:sldId id="20029" r:id="rId252"/>
    <p:sldId id="20030" r:id="rId253"/>
    <p:sldId id="20032" r:id="rId254"/>
    <p:sldId id="20031" r:id="rId255"/>
    <p:sldId id="20033" r:id="rId256"/>
    <p:sldId id="20034" r:id="rId257"/>
    <p:sldId id="20035" r:id="rId258"/>
    <p:sldId id="20037" r:id="rId259"/>
    <p:sldId id="20038" r:id="rId260"/>
    <p:sldId id="20039" r:id="rId261"/>
    <p:sldId id="20040" r:id="rId262"/>
    <p:sldId id="20041" r:id="rId263"/>
    <p:sldId id="6060" r:id="rId264"/>
    <p:sldId id="20184" r:id="rId265"/>
    <p:sldId id="20185" r:id="rId266"/>
    <p:sldId id="20186" r:id="rId267"/>
    <p:sldId id="20187" r:id="rId268"/>
    <p:sldId id="20188" r:id="rId269"/>
    <p:sldId id="17245" r:id="rId270"/>
    <p:sldId id="2836" r:id="rId271"/>
    <p:sldId id="1329" r:id="rId272"/>
    <p:sldId id="1330" r:id="rId273"/>
    <p:sldId id="1331" r:id="rId274"/>
    <p:sldId id="1332" r:id="rId275"/>
    <p:sldId id="1333" r:id="rId276"/>
    <p:sldId id="1334" r:id="rId277"/>
    <p:sldId id="8475" r:id="rId278"/>
    <p:sldId id="8476" r:id="rId279"/>
    <p:sldId id="20042" r:id="rId280"/>
    <p:sldId id="20043" r:id="rId281"/>
    <p:sldId id="20044" r:id="rId282"/>
    <p:sldId id="20045" r:id="rId283"/>
    <p:sldId id="20046" r:id="rId284"/>
    <p:sldId id="20047" r:id="rId285"/>
    <p:sldId id="20048" r:id="rId286"/>
    <p:sldId id="20049" r:id="rId287"/>
    <p:sldId id="20050" r:id="rId288"/>
    <p:sldId id="20051" r:id="rId289"/>
    <p:sldId id="20052" r:id="rId290"/>
    <p:sldId id="20053" r:id="rId291"/>
    <p:sldId id="20054" r:id="rId292"/>
    <p:sldId id="20055" r:id="rId293"/>
    <p:sldId id="20056" r:id="rId294"/>
    <p:sldId id="20057" r:id="rId295"/>
    <p:sldId id="20058" r:id="rId296"/>
    <p:sldId id="20059" r:id="rId297"/>
    <p:sldId id="20060" r:id="rId298"/>
    <p:sldId id="20061" r:id="rId299"/>
    <p:sldId id="20062" r:id="rId300"/>
    <p:sldId id="20063" r:id="rId301"/>
    <p:sldId id="20064" r:id="rId302"/>
    <p:sldId id="20065" r:id="rId303"/>
    <p:sldId id="20066" r:id="rId304"/>
    <p:sldId id="20067" r:id="rId305"/>
    <p:sldId id="20068" r:id="rId306"/>
    <p:sldId id="20069" r:id="rId307"/>
    <p:sldId id="20070" r:id="rId308"/>
    <p:sldId id="20071" r:id="rId309"/>
    <p:sldId id="20072" r:id="rId310"/>
    <p:sldId id="20073" r:id="rId311"/>
    <p:sldId id="20074" r:id="rId312"/>
    <p:sldId id="20075" r:id="rId313"/>
    <p:sldId id="20076" r:id="rId314"/>
    <p:sldId id="19815" r:id="rId315"/>
    <p:sldId id="19490" r:id="rId316"/>
    <p:sldId id="19491" r:id="rId317"/>
    <p:sldId id="19492" r:id="rId318"/>
    <p:sldId id="19493" r:id="rId319"/>
    <p:sldId id="19494" r:id="rId320"/>
    <p:sldId id="19495" r:id="rId321"/>
    <p:sldId id="19496" r:id="rId322"/>
    <p:sldId id="19497" r:id="rId323"/>
    <p:sldId id="19498" r:id="rId324"/>
    <p:sldId id="19499" r:id="rId325"/>
    <p:sldId id="19500" r:id="rId326"/>
    <p:sldId id="19501" r:id="rId327"/>
    <p:sldId id="19502" r:id="rId328"/>
    <p:sldId id="19503" r:id="rId329"/>
    <p:sldId id="19504" r:id="rId330"/>
    <p:sldId id="19505" r:id="rId331"/>
    <p:sldId id="19506" r:id="rId332"/>
    <p:sldId id="19507" r:id="rId333"/>
    <p:sldId id="19508" r:id="rId334"/>
    <p:sldId id="19509" r:id="rId335"/>
    <p:sldId id="19510" r:id="rId336"/>
    <p:sldId id="19511" r:id="rId337"/>
    <p:sldId id="19512" r:id="rId338"/>
    <p:sldId id="19513" r:id="rId339"/>
    <p:sldId id="19514" r:id="rId340"/>
    <p:sldId id="19515" r:id="rId341"/>
    <p:sldId id="19516" r:id="rId342"/>
    <p:sldId id="19517" r:id="rId343"/>
    <p:sldId id="19518" r:id="rId344"/>
    <p:sldId id="19519" r:id="rId345"/>
    <p:sldId id="19520" r:id="rId346"/>
    <p:sldId id="19521" r:id="rId347"/>
    <p:sldId id="19522" r:id="rId348"/>
    <p:sldId id="19523" r:id="rId349"/>
    <p:sldId id="19524" r:id="rId350"/>
    <p:sldId id="19525" r:id="rId351"/>
    <p:sldId id="19526" r:id="rId352"/>
    <p:sldId id="19527" r:id="rId353"/>
    <p:sldId id="19528" r:id="rId354"/>
    <p:sldId id="19529" r:id="rId355"/>
    <p:sldId id="19530" r:id="rId356"/>
    <p:sldId id="19541" r:id="rId357"/>
    <p:sldId id="19542" r:id="rId358"/>
    <p:sldId id="19543" r:id="rId359"/>
    <p:sldId id="19545" r:id="rId360"/>
    <p:sldId id="19546" r:id="rId361"/>
    <p:sldId id="19547" r:id="rId362"/>
    <p:sldId id="19548" r:id="rId363"/>
    <p:sldId id="19549" r:id="rId364"/>
    <p:sldId id="19550" r:id="rId365"/>
    <p:sldId id="19551" r:id="rId366"/>
    <p:sldId id="19552" r:id="rId367"/>
    <p:sldId id="19553" r:id="rId368"/>
    <p:sldId id="19554" r:id="rId369"/>
    <p:sldId id="19555" r:id="rId370"/>
    <p:sldId id="19556" r:id="rId371"/>
    <p:sldId id="19557" r:id="rId372"/>
    <p:sldId id="19558" r:id="rId373"/>
    <p:sldId id="19559" r:id="rId374"/>
    <p:sldId id="19560" r:id="rId375"/>
    <p:sldId id="19561" r:id="rId376"/>
    <p:sldId id="19562" r:id="rId377"/>
    <p:sldId id="19563" r:id="rId378"/>
    <p:sldId id="19564" r:id="rId379"/>
    <p:sldId id="19565" r:id="rId380"/>
    <p:sldId id="19566" r:id="rId381"/>
    <p:sldId id="19567" r:id="rId382"/>
    <p:sldId id="19568" r:id="rId383"/>
    <p:sldId id="19569" r:id="rId384"/>
    <p:sldId id="19570" r:id="rId385"/>
    <p:sldId id="19571" r:id="rId386"/>
    <p:sldId id="19572" r:id="rId387"/>
    <p:sldId id="19573" r:id="rId388"/>
    <p:sldId id="19574" r:id="rId389"/>
    <p:sldId id="19575" r:id="rId390"/>
    <p:sldId id="19576" r:id="rId391"/>
    <p:sldId id="19577" r:id="rId392"/>
    <p:sldId id="19578" r:id="rId393"/>
    <p:sldId id="19579" r:id="rId394"/>
    <p:sldId id="19580" r:id="rId395"/>
    <p:sldId id="19581" r:id="rId396"/>
    <p:sldId id="19582" r:id="rId397"/>
    <p:sldId id="19583" r:id="rId398"/>
    <p:sldId id="19584" r:id="rId399"/>
    <p:sldId id="19585" r:id="rId400"/>
    <p:sldId id="19586" r:id="rId401"/>
    <p:sldId id="19587" r:id="rId402"/>
    <p:sldId id="19588" r:id="rId403"/>
    <p:sldId id="19589" r:id="rId404"/>
    <p:sldId id="19590" r:id="rId405"/>
    <p:sldId id="19591" r:id="rId406"/>
    <p:sldId id="19592" r:id="rId407"/>
    <p:sldId id="19593" r:id="rId408"/>
    <p:sldId id="19594" r:id="rId409"/>
    <p:sldId id="19595" r:id="rId410"/>
    <p:sldId id="19596" r:id="rId411"/>
    <p:sldId id="19597" r:id="rId412"/>
    <p:sldId id="19598" r:id="rId413"/>
    <p:sldId id="19599" r:id="rId414"/>
    <p:sldId id="19600" r:id="rId415"/>
    <p:sldId id="19601" r:id="rId416"/>
    <p:sldId id="19602" r:id="rId417"/>
    <p:sldId id="6208" r:id="rId418"/>
    <p:sldId id="20190" r:id="rId419"/>
    <p:sldId id="20191" r:id="rId420"/>
    <p:sldId id="20192" r:id="rId421"/>
    <p:sldId id="20193" r:id="rId422"/>
    <p:sldId id="20194" r:id="rId423"/>
    <p:sldId id="20195" r:id="rId424"/>
    <p:sldId id="20196" r:id="rId425"/>
    <p:sldId id="20197" r:id="rId426"/>
    <p:sldId id="20198" r:id="rId427"/>
    <p:sldId id="20199" r:id="rId428"/>
    <p:sldId id="20200" r:id="rId429"/>
    <p:sldId id="20201" r:id="rId430"/>
    <p:sldId id="20202" r:id="rId431"/>
    <p:sldId id="20203" r:id="rId432"/>
    <p:sldId id="20204" r:id="rId433"/>
    <p:sldId id="20205" r:id="rId434"/>
    <p:sldId id="20206" r:id="rId435"/>
    <p:sldId id="20207" r:id="rId436"/>
    <p:sldId id="20208" r:id="rId437"/>
    <p:sldId id="20209" r:id="rId438"/>
    <p:sldId id="20210" r:id="rId439"/>
    <p:sldId id="20213" r:id="rId440"/>
    <p:sldId id="20214" r:id="rId441"/>
    <p:sldId id="20215" r:id="rId442"/>
    <p:sldId id="20216" r:id="rId443"/>
    <p:sldId id="20217" r:id="rId444"/>
    <p:sldId id="20218" r:id="rId445"/>
    <p:sldId id="20219" r:id="rId446"/>
    <p:sldId id="20220" r:id="rId447"/>
    <p:sldId id="20221" r:id="rId448"/>
    <p:sldId id="20222" r:id="rId449"/>
    <p:sldId id="20223" r:id="rId450"/>
    <p:sldId id="20224" r:id="rId451"/>
    <p:sldId id="20225" r:id="rId452"/>
    <p:sldId id="20227" r:id="rId453"/>
    <p:sldId id="20228" r:id="rId454"/>
    <p:sldId id="20229" r:id="rId455"/>
    <p:sldId id="20230" r:id="rId456"/>
    <p:sldId id="20231" r:id="rId457"/>
    <p:sldId id="20232" r:id="rId458"/>
    <p:sldId id="20233" r:id="rId459"/>
    <p:sldId id="20234" r:id="rId460"/>
    <p:sldId id="20235" r:id="rId461"/>
    <p:sldId id="20236" r:id="rId462"/>
    <p:sldId id="20237" r:id="rId463"/>
    <p:sldId id="20238" r:id="rId464"/>
    <p:sldId id="20239" r:id="rId465"/>
    <p:sldId id="20240" r:id="rId466"/>
    <p:sldId id="20241" r:id="rId467"/>
    <p:sldId id="20242" r:id="rId468"/>
    <p:sldId id="19658" r:id="rId469"/>
    <p:sldId id="1511" r:id="rId470"/>
    <p:sldId id="8726" r:id="rId471"/>
    <p:sldId id="8727" r:id="rId472"/>
    <p:sldId id="20094" r:id="rId473"/>
    <p:sldId id="20095" r:id="rId474"/>
    <p:sldId id="20096" r:id="rId475"/>
    <p:sldId id="20097" r:id="rId476"/>
    <p:sldId id="20098" r:id="rId477"/>
    <p:sldId id="20099" r:id="rId478"/>
    <p:sldId id="20100" r:id="rId479"/>
    <p:sldId id="8217" r:id="rId480"/>
    <p:sldId id="1643" r:id="rId481"/>
    <p:sldId id="20102" r:id="rId482"/>
    <p:sldId id="20103" r:id="rId483"/>
    <p:sldId id="20104" r:id="rId484"/>
    <p:sldId id="20105" r:id="rId485"/>
    <p:sldId id="20106" r:id="rId486"/>
    <p:sldId id="20107" r:id="rId487"/>
    <p:sldId id="20108" r:id="rId488"/>
    <p:sldId id="20109" r:id="rId489"/>
    <p:sldId id="20110" r:id="rId490"/>
    <p:sldId id="20111" r:id="rId491"/>
    <p:sldId id="20112" r:id="rId492"/>
    <p:sldId id="20113" r:id="rId493"/>
    <p:sldId id="20114" r:id="rId494"/>
    <p:sldId id="20115" r:id="rId495"/>
    <p:sldId id="20116" r:id="rId496"/>
    <p:sldId id="20117" r:id="rId497"/>
    <p:sldId id="20118" r:id="rId498"/>
    <p:sldId id="20121" r:id="rId499"/>
    <p:sldId id="20122" r:id="rId500"/>
    <p:sldId id="20123" r:id="rId501"/>
    <p:sldId id="20124" r:id="rId502"/>
    <p:sldId id="20125" r:id="rId503"/>
    <p:sldId id="20126" r:id="rId504"/>
    <p:sldId id="14221" r:id="rId505"/>
    <p:sldId id="1657" r:id="rId506"/>
    <p:sldId id="5053" r:id="rId50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000099"/>
    <a:srgbClr val="0094C8"/>
    <a:srgbClr val="7030A0"/>
    <a:srgbClr val="0099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184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04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tableStyles" Target="tableStyles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478" Type="http://schemas.openxmlformats.org/officeDocument/2006/relationships/slide" Target="slides/slide477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503" Type="http://schemas.openxmlformats.org/officeDocument/2006/relationships/slide" Target="slides/slide502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468" Type="http://schemas.openxmlformats.org/officeDocument/2006/relationships/slide" Target="slides/slide467.xml"/><Relationship Id="rId489" Type="http://schemas.openxmlformats.org/officeDocument/2006/relationships/slide" Target="slides/slide488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479" Type="http://schemas.openxmlformats.org/officeDocument/2006/relationships/slide" Target="slides/slide4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506" Type="http://schemas.openxmlformats.org/officeDocument/2006/relationships/slide" Target="slides/slide50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494" Type="http://schemas.openxmlformats.org/officeDocument/2006/relationships/slide" Target="slides/slide493.xml"/><Relationship Id="rId508" Type="http://schemas.openxmlformats.org/officeDocument/2006/relationships/presProps" Target="presProp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509" Type="http://schemas.openxmlformats.org/officeDocument/2006/relationships/viewProps" Target="viewProp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theme" Target="theme/theme1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01/01/2012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099446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err="1" smtClean="0">
                <a:solidFill>
                  <a:srgbClr val="0000FF"/>
                </a:solidFill>
                <a:latin typeface="Arial Black" pitchFamily="34" charset="0"/>
              </a:rPr>
              <a:t>Epifania</a:t>
            </a:r>
            <a:r>
              <a:rPr lang="pt-BR" sz="7000" b="1" dirty="0" smtClean="0">
                <a:solidFill>
                  <a:srgbClr val="0000FF"/>
                </a:solidFill>
                <a:latin typeface="Arial Black" pitchFamily="34" charset="0"/>
              </a:rPr>
              <a:t> do Senhor</a:t>
            </a:r>
          </a:p>
        </p:txBody>
      </p:sp>
      <p:pic>
        <p:nvPicPr>
          <p:cNvPr id="434178" name="Picture 2" descr="http://www.diocese-aveiro.pt/oracao/wp-content/uploads/2010/12/epifa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13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SEJAMOS ESTRELA A GUIAR OS IRMÃOS ATÉ JESUS!</a:t>
            </a:r>
            <a:endParaRPr lang="pt-BR" sz="9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eleitos segundo a vontade Deus em Jesus Cristo, nosso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Senhor! Neste tempo santo do Natal, nos reunimos com alegria 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júbilo para celebrar a solenidade da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Epifania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do Senhor. Ele se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manifesta a nós como Salvador de todos os povos e nações, representados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visita dos magos. Que a exemplo de Jesus pelo qual podemos ver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 relatos dos Evangelhos, nos dispamos de todo e qualquer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preconceito. E ainda que, também possamos, nesta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Eucaristia, reconhecê-lo e celebrá-lo com dignidade. Cantemos!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irmãs, eis que veio o Senhor dos senhores, tendo em suas m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ãos,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poder e a realeza! Que a graça de Cristo, o amor do Pai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comunhão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Espírito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Santo estejam convosco.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Ato 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Penitencial</a:t>
            </a:r>
          </a:p>
          <a:p>
            <a:pPr eaLnBrk="1" hangingPunct="1"/>
            <a:r>
              <a:rPr lang="pt-BR" sz="8000" b="1" dirty="0" smtClean="0">
                <a:solidFill>
                  <a:srgbClr val="FF0000"/>
                </a:solidFill>
                <a:latin typeface="Arial Black" pitchFamily="34" charset="0"/>
              </a:rPr>
              <a:t>(com aspersão)</a:t>
            </a:r>
            <a:endParaRPr lang="pt-BR" sz="8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Deus, derramai vossa bênção sobre esta água, que recorda a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manifestação do Senhor como luz de todas as nações. 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passemos da morte para vida, acolhendo a graça do vosso Espírito,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qual manifesta vossa misericórdia. Por Cristo, nosso Senhor.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Canto para Aspersão</a:t>
            </a:r>
            <a:endParaRPr lang="pt-BR" sz="8400" b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Deus, Pai misericordioso, tenha compaixão de nós, perdoe 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nossos pecados, ilumine nossos passos, nos faça viver 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paz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 conduza à vida eterna.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Ato 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Penitencial</a:t>
            </a:r>
          </a:p>
          <a:p>
            <a:pPr eaLnBrk="1" hangingPunct="1"/>
            <a:r>
              <a:rPr lang="pt-BR" sz="8000" b="1" dirty="0" smtClean="0">
                <a:solidFill>
                  <a:srgbClr val="FF0000"/>
                </a:solidFill>
                <a:latin typeface="Arial Black" pitchFamily="34" charset="0"/>
              </a:rPr>
              <a:t>(sem aspersão)</a:t>
            </a:r>
            <a:endParaRPr lang="pt-BR" sz="8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Fomos criados para nos deixarmos iluminar pela Luz de Deus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é Jesus. Assim nos fazemos estrelas que guiam 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até Jesus. Mas, tantas vezes nós mesmos estamos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“envolvidos em trevas” e impedimos que os irmãos vão até Jesus.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Confessemos os nossos pecados: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Confesso a Deus todo-poderoso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vós,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pequei muitas vezes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por pensamentos e palavras,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atos e omissões,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por minha culpa, minha tão grande culpa.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peço à Virgem Maria,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aos anjos e santos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vós,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rogueis por mim a Deus,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hoje revelastes o vosso Filho às nações,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guiando-as pela estrela,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aos vossos servos e servas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já vos conhecem pela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contemplar-vos um dia face a face no céu.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Acolhendo a Palavra de Deus em nossa história, reconheçamos, no Verbo encarnado, a luz que brilha nas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trevas! Ele é a plenitude da comunicação de Deus para os homens. Sejamos tomados pela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imensa alegria de sermos associados à glória de Cristo. Com gratidão no coração, ouçamos!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Is 60,1-6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Livro do profeta Isaías: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Levanta-te, acende as luzes, Jerusalém, porque chegou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tua luz, apareceu sobre ti a glória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Eis que está a terra envolvida em trevas, e nuvens escuras cobrem 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povos; mas sobre ti apareceu o Senhor, e sua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glória já se manifesta sobre 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povos caminham à tua luz e os reis ao clarão de tua aurora.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Levanta os olhos ao redor e vê: todos se reuniram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vieram a ti; teus filhos vêm chegando de longe com tuas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filhas, carregadas nos braços.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vê-los, ficarás radiante, com o coração vibrando 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batendo forte, pois com eles virão as riquezas de além-mar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mostrarão o poderio de suas nações;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será uma inundação de camelos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dromedários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Madiã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Efa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 te cobrir; virão todos os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Sabá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trazendo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ouro e incenso e proclamando a glória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00FF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71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 nações de toda a terra hão de adorar-vos,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As nações de toda a terra hão de adorar-vos,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Dai ao Rei vossos poderes, Senhor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vossa justiça ao descendente da realeza!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justiça ele governe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equidade ele julgue os vossos pobres.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As nações de toda a terra hão de adorar-vos,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 seus dias, a justiça florirá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grande paz, até que a lua perca o brilho!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mar a mar estenderá o seu domínio,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desde o rio até os confins de toda a terra!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As nações de toda a terra hão de adorar-vos,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Os reis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Társis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 das ilhas hão de vir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oferecer-lhe seus presentes e seus dons;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também os reis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Seba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Sabá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hão de trazer-lhe oferendas e tributos.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reis de toda a terra hão de adorá-lo,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todas as nações hão de servi-lo.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As nações de toda a terra hão de adorar-vos,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Libertará o indigente que suplica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pobre ao qual ninguém quer ajudar.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Terá pena do indigente e do infeliz,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vida dos humildes salvará.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As nações de toda a terra hão de adorar-vos,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Ef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3,2-3a.5-6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Efésios: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ao menos soubésseis da graça que Deus me concedeu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realizar o seu plano a vosso respeito,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como,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revelação, tive conhecimento do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Este mistério, Deus não o fez conhecer aos homens das gerações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passadas, mas acaba de o revelar agora, pelo Espírito, aos seus santos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apóstolos e profetas: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pagãos são admitidos à mesma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herança, são membros do mesmo corpo, são associados à mesma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promessa em Jesus Cristo, por meio do Evangelho.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FF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Mt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2,1-12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Mateus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Tendo nascido Jesus na cidade de Belém, na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Judeia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tempo do rei Herodes, eis que alguns magos do Oriente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chegaram a Jerusalém,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perguntando: “Onde está o rei dos judeus,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acaba de nascer? Nós vimos a sua estrela 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Oriente e  viemos adorá-lo”.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saber disso, o rei Herodes ficou perturbado,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como toda a cidade de Jerusalém.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Reunindo todos os sacerdotes e os mestres da Lei,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perguntava-lhes onde o Messias deveria nascer.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Eles responderam: “Em Belém, na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Judeia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pois assim foi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escrito pelo profeta: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tu, Belém, terra de Judá, de modo algum és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menor entre as principais cidades de Judá, porque de ti sairá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chefe que vai ser o pastor de Israel, o meu povo”.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Herodes chamou em segredo os magos e procurou saber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deles 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cuidadosamente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quando a estrela tinha aparecido.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Depois os enviou a Belém, dizendo: “Ide e procurai obter informações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exatas sobre o menino. E, quando o encontrardes,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avisai-me, para que também eu vá adorá-lo”.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Depois que ouviram o rei, eles partiram. E a estrela,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tinham visto no Oriente, ia adiante deles, até parar sobre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lugar onde estava o menino.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verem de novo a estrela, os magos sentiram uma alegria muito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grande.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entraram na casa, viram o menino 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Maria, sua mãe. Ajoelharam-se diante dele, e o adoraram. Depois abriram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seus cofres e lhe ofereceram presentes: ouro, incenso e mirra.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Avisados em sonhos para não voltarem a Herodes,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retornaram para a sua terra, seguindo outro caminho.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500" b="1" dirty="0" smtClean="0">
                <a:solidFill>
                  <a:schemeClr val="tx1"/>
                </a:solidFill>
                <a:latin typeface="Arial Rounded MT Bold" pitchFamily="34" charset="0"/>
              </a:rPr>
              <a:t> SEJAMOS A ESTRELA A GUIAR OS IRMÃOS ATÉ JESUS!</a:t>
            </a:r>
          </a:p>
        </p:txBody>
      </p:sp>
      <p:pic>
        <p:nvPicPr>
          <p:cNvPr id="304130" name="Picture 2" descr="http://2.bp.blogspot.com/__pLEjGjLFpA/TR-WACAVIhI/AAAAAAAAELM/rLJ2r4FKRRs/s1600/Mateus+2%252C1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077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Anúncio das Solenidades Móveis de 2012</a:t>
            </a:r>
            <a:endParaRPr lang="pt-BR" sz="7400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caríssimos, a glória do Senhor manifestou-se,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sempre há de manifestar-se no meio de nós até a sua vinda no fim dos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tempos. Nos ritmos e nas vicissitudes do tempo recordamos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vivemos os mistérios da salvação. O centro de todo o ano litúrgico é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Tríduo do Senhor crucificado, sepultado e ressuscitado,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culminará no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Domingo de Páscoa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este ano a 08 de abril. Em cada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Domingo, Páscoa semanal, a Santa Igreja torna presente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este grande acontecim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ento, no qual Jesus Cristo venceu o pecado e a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morte. Da celebração da Páscoa do Senhor derivam todas 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celebrações do Ano Litúrgico: as Cinzas,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início da Quaresma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a 22 de fevereiro;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Ascensão do Senhor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a 20 de maio;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Pentecostes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a 27 de maio;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primeiro Domingo do Advento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a 02 de dezembro. Também nas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festas da Santa Mãe de Deus, dos Apóstolos, dos Santos e na Comemoração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dos Fiéis Defuntos, a Igreja peregrina sobre a terra proclama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Páscoa do Senhor. A Cristo, que era, que é e que há de vir, Senhor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tempo e da história, louvor e glória pelos séculos dos séculos.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Profissão     de Fé     </a:t>
            </a:r>
            <a:r>
              <a:rPr lang="pt-BR" sz="7400" b="1" smtClean="0">
                <a:solidFill>
                  <a:srgbClr val="002060"/>
                </a:solidFill>
                <a:latin typeface="Comic Sans MS" pitchFamily="66" charset="0"/>
              </a:rPr>
              <a:t>(Símbolo Niceno-constantinopolitano)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Deus,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criador do céu e da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todas as coisas visíveis e invisíveis.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Senhor,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Filho Unigênito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nascido do Pai antes de todos os séculos: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Deus, luz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verdadeiro de Deus verdadeiro,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gerado, não criado,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consubstancial ao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todas as coisas foram feitas.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por nós, homens, e para nossa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desceu dos céus: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(inclinar-se) </a:t>
            </a:r>
            <a:r>
              <a:rPr lang="pt-BR" sz="9000" b="1" i="1" dirty="0" smtClean="0">
                <a:solidFill>
                  <a:srgbClr val="000099"/>
                </a:solidFill>
                <a:latin typeface="Arial Rounded MT Bold" pitchFamily="34" charset="0"/>
              </a:rPr>
              <a:t>e se encarnou pelo Espírito Santo,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i="1" smtClean="0">
                <a:solidFill>
                  <a:srgbClr val="000099"/>
                </a:solidFill>
                <a:latin typeface="Arial Rounded MT Bold" pitchFamily="34" charset="0"/>
              </a:rPr>
              <a:t>no seio da virgem Maria, e se fez homem.</a:t>
            </a:r>
            <a:endParaRPr lang="pt-BR" sz="90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Também por nós foi crucificado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sob Pôncio Pilatos;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e foi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as Escrituras,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subiu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onde está sentado à direita do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novo há de vir, em sua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julgar os vivos e os mortos;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o seu reino não terá fim.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que dá 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procede do Pai e do Filho;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com o Pai e o Filho é adorado e glorificado: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que falou pelos profetas.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na Igreja, una, santa, católica e apostólica.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Professo um só batismo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espero a ressurreição dos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vida do mundo que há de vir.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09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FF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caríssimos, neste dia santo em que nosso Senhor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Salvador Jesus Cristo manifesta sua glória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esplendor a  toda a humanidade, elevemos ao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nossos pedidos com muita fé e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 da luz, ouvi a nossa oração!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Senhor! Que o Papa e os bispos do Brasil e do mundo, sejam imagem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manifestação humana de vosso Filho através 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prática da caridade e da reconciliação, rezemos: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 da luz, ouvi a nossa oração!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Senhor! Que sejamos tomados pelos mesmos sentimentos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alegria e júbilo dos magos que visitaram Jesus no presépio a ponto de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darmos um novo rumo em nossas vidas por amor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gratidão ao Senhor,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 da luz, ouvi a nossa oração!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Senhor! Que vossa manifestação de amor e bondade, 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nossa história, nos ajude a sermos também, vossa presença viva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comunidade, em nossa família,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 da luz, ouvi a nossa oração!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Senhor! Que através de nosso testemunho de fé e vida, 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não vos conhecem sintam a alegria de terem suas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vidas transformadas pelo Evangelho,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 da luz, ouvi a nossa oração!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Pai bondoso, obrigado pela Luz que nos dais em vosso Filho. 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tudo façamos para levar até vosso Filho nossos irmãos que ainda se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acham envolvidos nas trevas da maldade, da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insensibilidade 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fraterna. Por Cristo, nosso Senhor.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olhai com bondade as oferendas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mais vos apresenta ouro, incenso e mirra,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o próprio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imolado e recebido em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dons que o simbolizam.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Prefácio da </a:t>
            </a:r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Epifania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do Senhor: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Cristo, luz dos povos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Revelastes, hoje, o mistério de vosso Filho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luz para iluminar todos os povos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caminho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Cristo se manifestou em nossa carne mortal,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nos recriastes na luz eterna de sua divindade.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agora e sempre,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nos unimos aos anjos e a todos os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208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13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 que nos libertastes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pela cruz e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come minha Carne e bebe meu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permanece em mim e eu nele.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11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guiai-nos sempre e por toda parte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vossa luz celeste,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possamos acolher com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viver com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mistério de que nos destes participar.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que vos chamou das trevas à sua luz admirável,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derrame sobre vós as suas bênçãos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confirme na fé, na esperança e na caridade.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seguis confiantes o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hoje se manifestou ao mundo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luz entre as trevas,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vos torne também uma luz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os vossos irmãos.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Terminada a vossa peregrinação,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possais chegar ao Cristo Senhor, luz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os magos procuravam guiados pela estrela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 grande alegria encontraram.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Glorificai o Senhor com vossa vida;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5728</TotalTime>
  <Words>3863</Words>
  <Application>Microsoft Office PowerPoint</Application>
  <PresentationFormat>Apresentação na tela (4:3)</PresentationFormat>
  <Paragraphs>488</Paragraphs>
  <Slides>506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506</vt:i4>
      </vt:variant>
    </vt:vector>
  </HeadingPairs>
  <TitlesOfParts>
    <vt:vector size="50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  <vt:lpstr>Slide 490</vt:lpstr>
      <vt:lpstr>Slide 491</vt:lpstr>
      <vt:lpstr>Slide 492</vt:lpstr>
      <vt:lpstr>Slide 493</vt:lpstr>
      <vt:lpstr>Slide 494</vt:lpstr>
      <vt:lpstr>Slide 495</vt:lpstr>
      <vt:lpstr>Slide 496</vt:lpstr>
      <vt:lpstr>Slide 497</vt:lpstr>
      <vt:lpstr>Slide 498</vt:lpstr>
      <vt:lpstr>Slide 499</vt:lpstr>
      <vt:lpstr>Slide 500</vt:lpstr>
      <vt:lpstr>Slide 501</vt:lpstr>
      <vt:lpstr>Slide 502</vt:lpstr>
      <vt:lpstr>Slide 503</vt:lpstr>
      <vt:lpstr>Slide 504</vt:lpstr>
      <vt:lpstr>Slide 505</vt:lpstr>
      <vt:lpstr>Slide 506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794</cp:revision>
  <dcterms:created xsi:type="dcterms:W3CDTF">2011-01-02T16:51:38Z</dcterms:created>
  <dcterms:modified xsi:type="dcterms:W3CDTF">2012-01-01T20:45:17Z</dcterms:modified>
</cp:coreProperties>
</file>