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ppt/slides/slide40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374.xml" ContentType="application/vnd.openxmlformats-officedocument.presentationml.slide+xml"/>
  <Override PartName="/ppt/slides/slide385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41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0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68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414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416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418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415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432" r:id="rId3"/>
    <p:sldId id="18861" r:id="rId4"/>
    <p:sldId id="20127" r:id="rId5"/>
    <p:sldId id="10283" r:id="rId6"/>
    <p:sldId id="20128" r:id="rId7"/>
    <p:sldId id="20129" r:id="rId8"/>
    <p:sldId id="20130" r:id="rId9"/>
    <p:sldId id="20131" r:id="rId10"/>
    <p:sldId id="20132" r:id="rId11"/>
    <p:sldId id="20133" r:id="rId12"/>
    <p:sldId id="20134" r:id="rId13"/>
    <p:sldId id="958" r:id="rId14"/>
    <p:sldId id="1083" r:id="rId15"/>
    <p:sldId id="8277" r:id="rId16"/>
    <p:sldId id="1113" r:id="rId17"/>
    <p:sldId id="20136" r:id="rId18"/>
    <p:sldId id="20137" r:id="rId19"/>
    <p:sldId id="20138" r:id="rId20"/>
    <p:sldId id="20139" r:id="rId21"/>
    <p:sldId id="18618" r:id="rId22"/>
    <p:sldId id="1122" r:id="rId23"/>
    <p:sldId id="20141" r:id="rId24"/>
    <p:sldId id="20142" r:id="rId25"/>
    <p:sldId id="20143" r:id="rId26"/>
    <p:sldId id="20146" r:id="rId27"/>
    <p:sldId id="20147" r:id="rId28"/>
    <p:sldId id="20148" r:id="rId29"/>
    <p:sldId id="20149" r:id="rId30"/>
    <p:sldId id="20150" r:id="rId31"/>
    <p:sldId id="20151" r:id="rId32"/>
    <p:sldId id="20152" r:id="rId33"/>
    <p:sldId id="20153" r:id="rId34"/>
    <p:sldId id="20154" r:id="rId35"/>
    <p:sldId id="20155" r:id="rId36"/>
    <p:sldId id="20156" r:id="rId37"/>
    <p:sldId id="20157" r:id="rId38"/>
    <p:sldId id="12131" r:id="rId39"/>
    <p:sldId id="7275" r:id="rId40"/>
    <p:sldId id="18895" r:id="rId41"/>
    <p:sldId id="18896" r:id="rId42"/>
    <p:sldId id="18897" r:id="rId43"/>
    <p:sldId id="18898" r:id="rId44"/>
    <p:sldId id="18899" r:id="rId45"/>
    <p:sldId id="18900" r:id="rId46"/>
    <p:sldId id="18901" r:id="rId47"/>
    <p:sldId id="18902" r:id="rId48"/>
    <p:sldId id="18903" r:id="rId49"/>
    <p:sldId id="18904" r:id="rId50"/>
    <p:sldId id="18905" r:id="rId51"/>
    <p:sldId id="18906" r:id="rId52"/>
    <p:sldId id="18907" r:id="rId53"/>
    <p:sldId id="8307" r:id="rId54"/>
    <p:sldId id="8308" r:id="rId55"/>
    <p:sldId id="20158" r:id="rId56"/>
    <p:sldId id="20159" r:id="rId57"/>
    <p:sldId id="20160" r:id="rId58"/>
    <p:sldId id="20161" r:id="rId59"/>
    <p:sldId id="20162" r:id="rId60"/>
    <p:sldId id="20163" r:id="rId61"/>
    <p:sldId id="20164" r:id="rId62"/>
    <p:sldId id="5429" r:id="rId63"/>
    <p:sldId id="1175" r:id="rId64"/>
    <p:sldId id="11712" r:id="rId65"/>
    <p:sldId id="19940" r:id="rId66"/>
    <p:sldId id="8318" r:id="rId67"/>
    <p:sldId id="8319" r:id="rId68"/>
    <p:sldId id="20165" r:id="rId69"/>
    <p:sldId id="20166" r:id="rId70"/>
    <p:sldId id="20167" r:id="rId71"/>
    <p:sldId id="20168" r:id="rId72"/>
    <p:sldId id="20169" r:id="rId73"/>
    <p:sldId id="20170" r:id="rId74"/>
    <p:sldId id="20171" r:id="rId75"/>
    <p:sldId id="20172" r:id="rId76"/>
    <p:sldId id="20173" r:id="rId77"/>
    <p:sldId id="20174" r:id="rId78"/>
    <p:sldId id="20175" r:id="rId79"/>
    <p:sldId id="20176" r:id="rId80"/>
    <p:sldId id="20177" r:id="rId81"/>
    <p:sldId id="20178" r:id="rId82"/>
    <p:sldId id="20179" r:id="rId83"/>
    <p:sldId id="20180" r:id="rId84"/>
    <p:sldId id="20181" r:id="rId85"/>
    <p:sldId id="20182" r:id="rId86"/>
    <p:sldId id="20183" r:id="rId87"/>
    <p:sldId id="20184" r:id="rId88"/>
    <p:sldId id="20185" r:id="rId89"/>
    <p:sldId id="20186" r:id="rId90"/>
    <p:sldId id="8345" r:id="rId91"/>
    <p:sldId id="8346" r:id="rId92"/>
    <p:sldId id="20187" r:id="rId93"/>
    <p:sldId id="20188" r:id="rId94"/>
    <p:sldId id="20189" r:id="rId95"/>
    <p:sldId id="20190" r:id="rId96"/>
    <p:sldId id="20191" r:id="rId97"/>
    <p:sldId id="20192" r:id="rId98"/>
    <p:sldId id="20193" r:id="rId99"/>
    <p:sldId id="20194" r:id="rId100"/>
    <p:sldId id="20195" r:id="rId101"/>
    <p:sldId id="20196" r:id="rId102"/>
    <p:sldId id="20197" r:id="rId103"/>
    <p:sldId id="20198" r:id="rId104"/>
    <p:sldId id="20199" r:id="rId105"/>
    <p:sldId id="20200" r:id="rId106"/>
    <p:sldId id="20201" r:id="rId107"/>
    <p:sldId id="20202" r:id="rId108"/>
    <p:sldId id="20203" r:id="rId109"/>
    <p:sldId id="20204" r:id="rId110"/>
    <p:sldId id="20205" r:id="rId111"/>
    <p:sldId id="20206" r:id="rId112"/>
    <p:sldId id="20207" r:id="rId113"/>
    <p:sldId id="20208" r:id="rId114"/>
    <p:sldId id="20209" r:id="rId115"/>
    <p:sldId id="20210" r:id="rId116"/>
    <p:sldId id="20211" r:id="rId117"/>
    <p:sldId id="20212" r:id="rId118"/>
    <p:sldId id="20213" r:id="rId119"/>
    <p:sldId id="8379" r:id="rId120"/>
    <p:sldId id="8380" r:id="rId121"/>
    <p:sldId id="20214" r:id="rId122"/>
    <p:sldId id="20215" r:id="rId123"/>
    <p:sldId id="20216" r:id="rId124"/>
    <p:sldId id="20217" r:id="rId125"/>
    <p:sldId id="20218" r:id="rId126"/>
    <p:sldId id="20219" r:id="rId127"/>
    <p:sldId id="20220" r:id="rId128"/>
    <p:sldId id="20221" r:id="rId129"/>
    <p:sldId id="20222" r:id="rId130"/>
    <p:sldId id="20223" r:id="rId131"/>
    <p:sldId id="20224" r:id="rId132"/>
    <p:sldId id="20225" r:id="rId133"/>
    <p:sldId id="20226" r:id="rId134"/>
    <p:sldId id="20227" r:id="rId135"/>
    <p:sldId id="20228" r:id="rId136"/>
    <p:sldId id="10373" r:id="rId137"/>
    <p:sldId id="6475" r:id="rId138"/>
    <p:sldId id="7404" r:id="rId139"/>
    <p:sldId id="8402" r:id="rId140"/>
    <p:sldId id="20229" r:id="rId141"/>
    <p:sldId id="20230" r:id="rId142"/>
    <p:sldId id="20231" r:id="rId143"/>
    <p:sldId id="20232" r:id="rId144"/>
    <p:sldId id="20233" r:id="rId145"/>
    <p:sldId id="20234" r:id="rId146"/>
    <p:sldId id="20235" r:id="rId147"/>
    <p:sldId id="20236" r:id="rId148"/>
    <p:sldId id="20237" r:id="rId149"/>
    <p:sldId id="20238" r:id="rId150"/>
    <p:sldId id="20239" r:id="rId151"/>
    <p:sldId id="20240" r:id="rId152"/>
    <p:sldId id="20241" r:id="rId153"/>
    <p:sldId id="20242" r:id="rId154"/>
    <p:sldId id="20243" r:id="rId155"/>
    <p:sldId id="20244" r:id="rId156"/>
    <p:sldId id="20245" r:id="rId157"/>
    <p:sldId id="20246" r:id="rId158"/>
    <p:sldId id="20247" r:id="rId159"/>
    <p:sldId id="20248" r:id="rId160"/>
    <p:sldId id="888" r:id="rId161"/>
    <p:sldId id="20249" r:id="rId162"/>
    <p:sldId id="20250" r:id="rId163"/>
    <p:sldId id="20251" r:id="rId164"/>
    <p:sldId id="20252" r:id="rId165"/>
    <p:sldId id="20253" r:id="rId166"/>
    <p:sldId id="20254" r:id="rId167"/>
    <p:sldId id="20255" r:id="rId168"/>
    <p:sldId id="20256" r:id="rId169"/>
    <p:sldId id="20257" r:id="rId170"/>
    <p:sldId id="20258" r:id="rId171"/>
    <p:sldId id="20259" r:id="rId172"/>
    <p:sldId id="20260" r:id="rId173"/>
    <p:sldId id="20261" r:id="rId174"/>
    <p:sldId id="20262" r:id="rId175"/>
    <p:sldId id="20263" r:id="rId176"/>
    <p:sldId id="1275" r:id="rId177"/>
    <p:sldId id="19041" r:id="rId178"/>
    <p:sldId id="19042" r:id="rId179"/>
    <p:sldId id="20024" r:id="rId180"/>
    <p:sldId id="19043" r:id="rId181"/>
    <p:sldId id="17230" r:id="rId182"/>
    <p:sldId id="17231" r:id="rId183"/>
    <p:sldId id="20264" r:id="rId184"/>
    <p:sldId id="20265" r:id="rId185"/>
    <p:sldId id="20266" r:id="rId186"/>
    <p:sldId id="20267" r:id="rId187"/>
    <p:sldId id="20268" r:id="rId188"/>
    <p:sldId id="20269" r:id="rId189"/>
    <p:sldId id="20270" r:id="rId190"/>
    <p:sldId id="20271" r:id="rId191"/>
    <p:sldId id="20272" r:id="rId192"/>
    <p:sldId id="20273" r:id="rId193"/>
    <p:sldId id="20274" r:id="rId194"/>
    <p:sldId id="20275" r:id="rId195"/>
    <p:sldId id="20276" r:id="rId196"/>
    <p:sldId id="20277" r:id="rId197"/>
    <p:sldId id="6060" r:id="rId198"/>
    <p:sldId id="17245" r:id="rId199"/>
    <p:sldId id="2836" r:id="rId200"/>
    <p:sldId id="1329" r:id="rId201"/>
    <p:sldId id="1330" r:id="rId202"/>
    <p:sldId id="1331" r:id="rId203"/>
    <p:sldId id="1332" r:id="rId204"/>
    <p:sldId id="1333" r:id="rId205"/>
    <p:sldId id="1334" r:id="rId206"/>
    <p:sldId id="8475" r:id="rId207"/>
    <p:sldId id="8476" r:id="rId208"/>
    <p:sldId id="20278" r:id="rId209"/>
    <p:sldId id="20279" r:id="rId210"/>
    <p:sldId id="20280" r:id="rId211"/>
    <p:sldId id="20281" r:id="rId212"/>
    <p:sldId id="20282" r:id="rId213"/>
    <p:sldId id="20283" r:id="rId214"/>
    <p:sldId id="20284" r:id="rId215"/>
    <p:sldId id="20285" r:id="rId216"/>
    <p:sldId id="20286" r:id="rId217"/>
    <p:sldId id="20287" r:id="rId218"/>
    <p:sldId id="20288" r:id="rId219"/>
    <p:sldId id="20289" r:id="rId220"/>
    <p:sldId id="20290" r:id="rId221"/>
    <p:sldId id="20291" r:id="rId222"/>
    <p:sldId id="20292" r:id="rId223"/>
    <p:sldId id="20293" r:id="rId224"/>
    <p:sldId id="20294" r:id="rId225"/>
    <p:sldId id="20295" r:id="rId226"/>
    <p:sldId id="20296" r:id="rId227"/>
    <p:sldId id="20297" r:id="rId228"/>
    <p:sldId id="20298" r:id="rId229"/>
    <p:sldId id="20299" r:id="rId230"/>
    <p:sldId id="20300" r:id="rId231"/>
    <p:sldId id="20301" r:id="rId232"/>
    <p:sldId id="20302" r:id="rId233"/>
    <p:sldId id="20303" r:id="rId234"/>
    <p:sldId id="20304" r:id="rId235"/>
    <p:sldId id="20305" r:id="rId236"/>
    <p:sldId id="20306" r:id="rId237"/>
    <p:sldId id="20307" r:id="rId238"/>
    <p:sldId id="20308" r:id="rId239"/>
    <p:sldId id="20309" r:id="rId240"/>
    <p:sldId id="20310" r:id="rId241"/>
    <p:sldId id="20311" r:id="rId242"/>
    <p:sldId id="20312" r:id="rId243"/>
    <p:sldId id="20313" r:id="rId244"/>
    <p:sldId id="20314" r:id="rId245"/>
    <p:sldId id="20315" r:id="rId246"/>
    <p:sldId id="20316" r:id="rId247"/>
    <p:sldId id="20317" r:id="rId248"/>
    <p:sldId id="20318" r:id="rId249"/>
    <p:sldId id="20319" r:id="rId250"/>
    <p:sldId id="20320" r:id="rId251"/>
    <p:sldId id="20321" r:id="rId252"/>
    <p:sldId id="20322" r:id="rId253"/>
    <p:sldId id="20323" r:id="rId254"/>
    <p:sldId id="20324" r:id="rId255"/>
    <p:sldId id="20325" r:id="rId256"/>
    <p:sldId id="20326" r:id="rId257"/>
    <p:sldId id="20327" r:id="rId258"/>
    <p:sldId id="20328" r:id="rId259"/>
    <p:sldId id="20329" r:id="rId260"/>
    <p:sldId id="20330" r:id="rId261"/>
    <p:sldId id="20331" r:id="rId262"/>
    <p:sldId id="20332" r:id="rId263"/>
    <p:sldId id="20333" r:id="rId264"/>
    <p:sldId id="20334" r:id="rId265"/>
    <p:sldId id="20335" r:id="rId266"/>
    <p:sldId id="20336" r:id="rId267"/>
    <p:sldId id="20337" r:id="rId268"/>
    <p:sldId id="20338" r:id="rId269"/>
    <p:sldId id="20339" r:id="rId270"/>
    <p:sldId id="20340" r:id="rId271"/>
    <p:sldId id="20341" r:id="rId272"/>
    <p:sldId id="20342" r:id="rId273"/>
    <p:sldId id="20343" r:id="rId274"/>
    <p:sldId id="20344" r:id="rId275"/>
    <p:sldId id="20345" r:id="rId276"/>
    <p:sldId id="20346" r:id="rId277"/>
    <p:sldId id="20347" r:id="rId278"/>
    <p:sldId id="20348" r:id="rId279"/>
    <p:sldId id="20349" r:id="rId280"/>
    <p:sldId id="20350" r:id="rId281"/>
    <p:sldId id="20351" r:id="rId282"/>
    <p:sldId id="20352" r:id="rId283"/>
    <p:sldId id="20353" r:id="rId284"/>
    <p:sldId id="20354" r:id="rId285"/>
    <p:sldId id="20365" r:id="rId286"/>
    <p:sldId id="20366" r:id="rId287"/>
    <p:sldId id="20367" r:id="rId288"/>
    <p:sldId id="20369" r:id="rId289"/>
    <p:sldId id="20370" r:id="rId290"/>
    <p:sldId id="20371" r:id="rId291"/>
    <p:sldId id="20372" r:id="rId292"/>
    <p:sldId id="20373" r:id="rId293"/>
    <p:sldId id="20374" r:id="rId294"/>
    <p:sldId id="20375" r:id="rId295"/>
    <p:sldId id="20376" r:id="rId296"/>
    <p:sldId id="20377" r:id="rId297"/>
    <p:sldId id="20378" r:id="rId298"/>
    <p:sldId id="20379" r:id="rId299"/>
    <p:sldId id="20380" r:id="rId300"/>
    <p:sldId id="20381" r:id="rId301"/>
    <p:sldId id="20382" r:id="rId302"/>
    <p:sldId id="20383" r:id="rId303"/>
    <p:sldId id="20384" r:id="rId304"/>
    <p:sldId id="20385" r:id="rId305"/>
    <p:sldId id="20386" r:id="rId306"/>
    <p:sldId id="20387" r:id="rId307"/>
    <p:sldId id="20388" r:id="rId308"/>
    <p:sldId id="20389" r:id="rId309"/>
    <p:sldId id="20390" r:id="rId310"/>
    <p:sldId id="20391" r:id="rId311"/>
    <p:sldId id="20392" r:id="rId312"/>
    <p:sldId id="20393" r:id="rId313"/>
    <p:sldId id="20394" r:id="rId314"/>
    <p:sldId id="20395" r:id="rId315"/>
    <p:sldId id="20396" r:id="rId316"/>
    <p:sldId id="20397" r:id="rId317"/>
    <p:sldId id="20398" r:id="rId318"/>
    <p:sldId id="20399" r:id="rId319"/>
    <p:sldId id="20400" r:id="rId320"/>
    <p:sldId id="20401" r:id="rId321"/>
    <p:sldId id="20402" r:id="rId322"/>
    <p:sldId id="20403" r:id="rId323"/>
    <p:sldId id="20404" r:id="rId324"/>
    <p:sldId id="20405" r:id="rId325"/>
    <p:sldId id="20406" r:id="rId326"/>
    <p:sldId id="20407" r:id="rId327"/>
    <p:sldId id="20408" r:id="rId328"/>
    <p:sldId id="20409" r:id="rId329"/>
    <p:sldId id="20410" r:id="rId330"/>
    <p:sldId id="20411" r:id="rId331"/>
    <p:sldId id="20412" r:id="rId332"/>
    <p:sldId id="20413" r:id="rId333"/>
    <p:sldId id="20414" r:id="rId334"/>
    <p:sldId id="20415" r:id="rId335"/>
    <p:sldId id="20416" r:id="rId336"/>
    <p:sldId id="20417" r:id="rId337"/>
    <p:sldId id="20418" r:id="rId338"/>
    <p:sldId id="20419" r:id="rId339"/>
    <p:sldId id="20420" r:id="rId340"/>
    <p:sldId id="19602" r:id="rId341"/>
    <p:sldId id="6208" r:id="rId342"/>
    <p:sldId id="19817" r:id="rId343"/>
    <p:sldId id="19818" r:id="rId344"/>
    <p:sldId id="19819" r:id="rId345"/>
    <p:sldId id="19820" r:id="rId346"/>
    <p:sldId id="19821" r:id="rId347"/>
    <p:sldId id="19822" r:id="rId348"/>
    <p:sldId id="19823" r:id="rId349"/>
    <p:sldId id="19824" r:id="rId350"/>
    <p:sldId id="19825" r:id="rId351"/>
    <p:sldId id="19826" r:id="rId352"/>
    <p:sldId id="19827" r:id="rId353"/>
    <p:sldId id="19828" r:id="rId354"/>
    <p:sldId id="19829" r:id="rId355"/>
    <p:sldId id="19830" r:id="rId356"/>
    <p:sldId id="19831" r:id="rId357"/>
    <p:sldId id="19832" r:id="rId358"/>
    <p:sldId id="19833" r:id="rId359"/>
    <p:sldId id="19834" r:id="rId360"/>
    <p:sldId id="19835" r:id="rId361"/>
    <p:sldId id="19836" r:id="rId362"/>
    <p:sldId id="19837" r:id="rId363"/>
    <p:sldId id="19840" r:id="rId364"/>
    <p:sldId id="19841" r:id="rId365"/>
    <p:sldId id="19842" r:id="rId366"/>
    <p:sldId id="19843" r:id="rId367"/>
    <p:sldId id="19844" r:id="rId368"/>
    <p:sldId id="19845" r:id="rId369"/>
    <p:sldId id="19846" r:id="rId370"/>
    <p:sldId id="19847" r:id="rId371"/>
    <p:sldId id="19848" r:id="rId372"/>
    <p:sldId id="19849" r:id="rId373"/>
    <p:sldId id="19850" r:id="rId374"/>
    <p:sldId id="19851" r:id="rId375"/>
    <p:sldId id="19852" r:id="rId376"/>
    <p:sldId id="20421" r:id="rId377"/>
    <p:sldId id="20422" r:id="rId378"/>
    <p:sldId id="20423" r:id="rId379"/>
    <p:sldId id="20424" r:id="rId380"/>
    <p:sldId id="20425" r:id="rId381"/>
    <p:sldId id="20426" r:id="rId382"/>
    <p:sldId id="20427" r:id="rId383"/>
    <p:sldId id="20428" r:id="rId384"/>
    <p:sldId id="20429" r:id="rId385"/>
    <p:sldId id="20430" r:id="rId386"/>
    <p:sldId id="20431" r:id="rId387"/>
    <p:sldId id="20432" r:id="rId388"/>
    <p:sldId id="20433" r:id="rId389"/>
    <p:sldId id="20434" r:id="rId390"/>
    <p:sldId id="20435" r:id="rId391"/>
    <p:sldId id="20436" r:id="rId392"/>
    <p:sldId id="1511" r:id="rId393"/>
    <p:sldId id="8726" r:id="rId394"/>
    <p:sldId id="8727" r:id="rId395"/>
    <p:sldId id="20437" r:id="rId396"/>
    <p:sldId id="20438" r:id="rId397"/>
    <p:sldId id="20439" r:id="rId398"/>
    <p:sldId id="20440" r:id="rId399"/>
    <p:sldId id="20441" r:id="rId400"/>
    <p:sldId id="20442" r:id="rId401"/>
    <p:sldId id="8217" r:id="rId402"/>
    <p:sldId id="1643" r:id="rId403"/>
    <p:sldId id="20444" r:id="rId404"/>
    <p:sldId id="20445" r:id="rId405"/>
    <p:sldId id="20446" r:id="rId406"/>
    <p:sldId id="20447" r:id="rId407"/>
    <p:sldId id="20448" r:id="rId408"/>
    <p:sldId id="20449" r:id="rId409"/>
    <p:sldId id="20450" r:id="rId410"/>
    <p:sldId id="20451" r:id="rId411"/>
    <p:sldId id="20453" r:id="rId412"/>
    <p:sldId id="20454" r:id="rId413"/>
    <p:sldId id="20455" r:id="rId414"/>
    <p:sldId id="20456" r:id="rId415"/>
    <p:sldId id="20457" r:id="rId416"/>
    <p:sldId id="14221" r:id="rId417"/>
    <p:sldId id="1657" r:id="rId418"/>
    <p:sldId id="5053" r:id="rId419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FF"/>
    <a:srgbClr val="000099"/>
    <a:srgbClr val="0094C8"/>
    <a:srgbClr val="7030A0"/>
    <a:srgbClr val="006600"/>
    <a:srgbClr val="274467"/>
    <a:srgbClr val="4B4B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802" autoAdjust="0"/>
    <p:restoredTop sz="99710" autoAdjust="0"/>
  </p:normalViewPr>
  <p:slideViewPr>
    <p:cSldViewPr>
      <p:cViewPr>
        <p:scale>
          <a:sx n="66" d="100"/>
          <a:sy n="66" d="100"/>
        </p:scale>
        <p:origin x="-2184" y="-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327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367" Type="http://schemas.openxmlformats.org/officeDocument/2006/relationships/slide" Target="slides/slide366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378" Type="http://schemas.openxmlformats.org/officeDocument/2006/relationships/slide" Target="slides/slide377.xml"/><Relationship Id="rId399" Type="http://schemas.openxmlformats.org/officeDocument/2006/relationships/slide" Target="slides/slide398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389" Type="http://schemas.openxmlformats.org/officeDocument/2006/relationships/slide" Target="slides/slide388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15" Type="http://schemas.openxmlformats.org/officeDocument/2006/relationships/slide" Target="slides/slide414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slide" Target="slides/slide416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viewProps" Target="viewProps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theme" Target="theme/theme1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tableStyles" Target="tableStyles.xml"/><Relationship Id="rId258" Type="http://schemas.openxmlformats.org/officeDocument/2006/relationships/slide" Target="slides/slide25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B383E-FEEA-4D38-AEE2-A78AC9F35EB7}" type="datetimeFigureOut">
              <a:rPr lang="pt-BR"/>
              <a:pPr>
                <a:defRPr/>
              </a:pPr>
              <a:t>24/12/2011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1C20-6667-454C-9AE9-64872CA9FB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859BB-1EFD-4098-A197-1D93DD04A488}" type="datetimeFigureOut">
              <a:rPr lang="pt-BR"/>
              <a:pPr>
                <a:defRPr/>
              </a:pPr>
              <a:t>24/12/2011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16C64-0802-41CF-B1D1-C84E9F52DD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D0FB-4FF9-46A3-B739-D37E3F333A2D}" type="datetimeFigureOut">
              <a:rPr lang="pt-BR"/>
              <a:pPr>
                <a:defRPr/>
              </a:pPr>
              <a:t>24/12/2011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DD69C-C332-42E8-9125-7E42AA7BA1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AB2B4-3E91-4D87-8698-986EAC38C9A0}" type="datetimeFigureOut">
              <a:rPr lang="pt-BR"/>
              <a:pPr>
                <a:defRPr/>
              </a:pPr>
              <a:t>24/12/2011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B1393-9871-4A32-A0A4-DCEE491781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92FA3-D80C-4BCD-83F3-262FF9FD474C}" type="datetimeFigureOut">
              <a:rPr lang="pt-BR"/>
              <a:pPr>
                <a:defRPr/>
              </a:pPr>
              <a:t>24/12/2011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22D4-5B49-4DB8-BD71-64E13EC76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DAE0-B0C0-4280-8455-0844ABBB0040}" type="datetimeFigureOut">
              <a:rPr lang="pt-BR"/>
              <a:pPr>
                <a:defRPr/>
              </a:pPr>
              <a:t>24/12/2011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C578-1698-40EA-946E-10CCBAEA19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3242E-424B-41C7-894A-7AC2217DD517}" type="datetimeFigureOut">
              <a:rPr lang="pt-BR"/>
              <a:pPr>
                <a:defRPr/>
              </a:pPr>
              <a:t>24/12/2011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7D4F6-679D-4874-8C1A-4FE69D375C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B044F-80E9-4058-9FAC-B6F4797E941E}" type="datetimeFigureOut">
              <a:rPr lang="pt-BR"/>
              <a:pPr>
                <a:defRPr/>
              </a:pPr>
              <a:t>24/12/2011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E5A4-B0C0-426F-AC5F-7977F45990E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23A2-D279-4FF8-AB9D-D86301D034AB}" type="datetimeFigureOut">
              <a:rPr lang="pt-BR"/>
              <a:pPr>
                <a:defRPr/>
              </a:pPr>
              <a:t>24/12/2011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EAD1-2B47-4848-B315-1A84D5DBA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8F00E-9D1A-42F1-AC60-645BDC60B6E3}" type="datetimeFigureOut">
              <a:rPr lang="pt-BR"/>
              <a:pPr>
                <a:defRPr/>
              </a:pPr>
              <a:t>24/12/2011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8880-B5F2-4C09-ADC4-71E8203ADC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DA322-DC30-472E-9499-50208A910E95}" type="datetimeFigureOut">
              <a:rPr lang="pt-BR"/>
              <a:pPr>
                <a:defRPr/>
              </a:pPr>
              <a:t>24/12/2011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91B66-4DD4-4881-9533-B3A3BB8BE1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0C4435-52A4-4F86-9112-82857FD4DCB8}" type="datetimeFigureOut">
              <a:rPr lang="pt-BR"/>
              <a:pPr>
                <a:defRPr/>
              </a:pPr>
              <a:t>24/12/2011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211EB7-E3B7-4A06-A0FD-7ABDD0DD32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4941168"/>
            <a:ext cx="9286875" cy="1785938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rgbClr val="009900"/>
                </a:solidFill>
                <a:latin typeface="Arial Black" pitchFamily="34" charset="0"/>
              </a:rPr>
              <a:t>2º Domingo do Tempo Comum</a:t>
            </a:r>
          </a:p>
        </p:txBody>
      </p:sp>
      <p:pic>
        <p:nvPicPr>
          <p:cNvPr id="471042" name="Picture 2" descr="http://1.bp.blogspot.com/_5VtSAI5n-Js/TTDQpa9NH-I/AAAAAAAABZs/lt1igHwIvUE/s1600/Tempo%252BComum%252B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857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EU DISSE: “EIS QUE VENHO, SENHOR!”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COM PRAZER FAÇO A VOSSA VONTADE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Amados irmãos em Jesus Cristo, nosso Senhor e Salvador! Após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tempo de Natal, iniciamos o Tempo Comum que, neste 2º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domingo, tem como tema central o encontro pessoal com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próprio Cristo Jesus. Celebramos esta Eucaristia na certeza de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 o Senhor chama a todos nós e, a cada chamado, espera uma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resposta repleta de disponibilidade, amor e gratidão. Neste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sentido, atentos ao convite do Mestre que chama e não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decepciona os</a:t>
            </a:r>
            <a:r>
              <a:rPr lang="pt-BR" sz="9000" b="1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seus eleitos, iniciemos, cantando!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Canto de Abertura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Saudação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Em nome do Pai e do Filho e do Espírito Santo.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graça de nosso Senhor Jesus Cristo, o amor do Pai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a comunhão do Espírito Santo estejam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seja Deus que nos reuniu no amor de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150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Ato Penitencial</a:t>
            </a:r>
            <a:endParaRPr lang="pt-BR" sz="85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 coração contrito e humilde,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aproximemo-nos do Deus justo e santo,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tenha piedade de nós, pecadores. </a:t>
            </a:r>
            <a:r>
              <a:rPr lang="pt-BR" sz="8800" b="1" smtClean="0">
                <a:solidFill>
                  <a:srgbClr val="C00000"/>
                </a:solidFill>
                <a:latin typeface="Arial Rounded MT Bold" pitchFamily="34" charset="0"/>
              </a:rPr>
              <a:t>(Silêncio)</a:t>
            </a:r>
            <a:endParaRPr lang="pt-BR" sz="88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sois a plenitude da verdade e da graça,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Cristo, que vos tornastes pobre para nos enriquecer,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Cristo,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Senhor, que viestes para fazer de nós o vosso povo santo,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todo-poderoso tenha compaixão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perdoe os nossos pecados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nos conduza à vida eterna.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3011" name="Espaço Reservado para Conteúdo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Hino de Louvor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Glória a Deus nas alturas e paz na terra aos homens por ele amados.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Deus, Rei dos céus,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louvamos,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bendizemos,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adoramos,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nós vos glorificamos,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Nós vos damos graças por vossa imensa glória.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Jesus Cristo, Filho unigênito,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Deus, Cordeiro de Deus, Filho de Deus Pai.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tirais o pecado do mundo,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tirais o pecado do mundo, acolhei a nossa súplica.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Vós, que estais à direita do Pai, 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 sois o Santo, 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só vós, 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só vós, o Altíssimo,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com o Espírito Santo, na glória de Deus Pai.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da Coleta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Deus eterno e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governais o céu e a terra,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escutai com bondade as preces do vosso povo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dai ao nosso tempo a vossa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nosso Senhor Jesus Cristo,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75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algn="l"/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A Palavra de Deus, dirigida a Samuel, aos discípulos e aos cristãos de Corinto, convida-nos, ainda hoje, a</a:t>
            </a:r>
            <a:endParaRPr lang="pt-BR" sz="7500" b="1" i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uma resposta. Resposta esta que consiste no seguimento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>
              <a:buNone/>
            </a:pPr>
            <a:r>
              <a:rPr lang="pt-BR" sz="7500" b="1" i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Jesus e em sermos seus discípulos missionários. Ouçamos!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065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PRIMEIRA LEITURA</a:t>
            </a:r>
          </a:p>
          <a:p>
            <a:pPr eaLnBrk="1" hangingPunct="1"/>
            <a:endParaRPr lang="pt-BR" sz="5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1Sm 3,3b-10.19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Leitura do Primeiro Livro de Samuel: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Naqueles dias,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3b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Samuel estava dormindo no templo 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Senhor, onde se encontrava a arca de Deus.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Então o Senhor chamou: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“Samuel, Samuel!” Ele respondeu: “Estou aqui”.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correu para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junto de Eli e disse: “Tu me chamaste, aqui estou”. Eli respondeu: “Eu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te chamei. Volta a dormir!” E ele foi deitar-se.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Senhor chamou de novo: “Samuel, Samuel!” E Samuel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levantou-se, foi ter com Eli e disse: “Tu me chamaste, aqui estou”. Ele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respondeu: “Não te chamei, meu filho. Volta a dormir!”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Samuel ainda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conhecia o Senhor, pois, até então, a palavra do Senhor não 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lhe tinha manifestado.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8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Senhor chamou pela terceira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vez: “Samuel, Samuel!” Ele levantou-se, foi para junto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Eli e disse: “Tu me chamaste, aqui estou”.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Eli compreendeu que era o Senhor que estava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chamando o menino.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8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Então disse a Samuel: “Volta a deitar-se e, se alguém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te chamar, responderás: ‘Senhor, fala que teu servo escuta!’” 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Samuel voltou ao seu lugar para dormir.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10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Senhor veio, pôs-se junto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dele e chamou-o como das outras vezes: “Samuel! Samuel!” E ele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respondeu: “Fala, que teu servo escuta”.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19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Samuel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crescia, e o Senhor estava com ele. E não deixava cair por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terra nenhuma de suas palavras.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84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000" b="1" dirty="0" smtClean="0">
                <a:solidFill>
                  <a:srgbClr val="009900"/>
                </a:solidFill>
                <a:latin typeface="Arial Black" pitchFamily="34" charset="0"/>
              </a:rPr>
              <a:t>SALMO RESPONSORIAL</a:t>
            </a:r>
          </a:p>
          <a:p>
            <a:pPr eaLnBrk="1" hangingPunct="1"/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9900"/>
                </a:solidFill>
                <a:latin typeface="Arial Black" pitchFamily="34" charset="0"/>
              </a:rPr>
              <a:t>Sl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 39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Eu disse: “Eis que venho, Senhor!”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prazer faço a vossa vontade.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Eu disse: “Eis que venho, Senhor!”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Com prazer faço a vossa vontade.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Esperando, esperei no Senhor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e, inclinando-se, ouviu meu clamor.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Canto novo ele pôs em meus lábios,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um poema em louvor ao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Eu disse: “Eis que venho, Senhor!”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Com prazer faço a vossa vontade.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Sacrifício e oblação não quisestes,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mas abristes, Senhor, meus ouvidos;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não pedistes ofertas nem vítimas,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holocaustos por nossos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Eu disse: “Eis que venho, Senhor!”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Com prazer faço a vossa vontade.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E então eu vos disse: “Eis que venho!”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Sobre mim está escrito no livro: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“Com prazer faço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guardo em meu coração vossa lei!”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Eu disse: “Eis que venho, Senhor!”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Com prazer faço a vossa vontade.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Boas-novas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de vossa justiça </a:t>
            </a:r>
            <a:r>
              <a:rPr lang="pt-BR" sz="9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╬</a:t>
            </a:r>
            <a:endParaRPr lang="pt-BR" sz="9000" b="1" dirty="0" smtClean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anunciei numa grande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assembleia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vós sabeis: não fechei os meus lábios!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Eu disse: “Eis que venho, Senhor!”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Com prazer faço a vossa vontade.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1571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SEGUNDA LEITURA</a:t>
            </a:r>
          </a:p>
          <a:p>
            <a:pPr eaLnBrk="1" hangingPunct="1"/>
            <a:endParaRPr lang="pt-BR" sz="5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1Cor 6,13c-15a.17-20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Leitura da Primeira Carta de São Paulo aos Coríntios: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Irmãos: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13c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corpo não é para a imoralidade, mas para 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Senhor, e o Senhor é para o corpo;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14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Deus, que ressuscitou o Senhor, 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ressuscitará também a nós, pelo seu poder.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15a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Porventura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ignorais que vossos corpos são membros de Cristo?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Quem adere ao Senhor torna-se com ele um só espírito.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18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Fugi da imoralidade. Em geral, qualquer pecado que uma pessoa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venha a cometer fica fora do seu corpo. Mas o </a:t>
            </a:r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fornicador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peca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contra seu próprio corpo.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19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Ou ignorais que o vosso corpo 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santuário do Espírito Santo, que mora em vós e que vos é dado por Deus?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E, portanto, ignorais também 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vós não pertenceis a vós mesmos?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20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 fato, fostes comprados, e por preço muito alto. Então,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glorificai a  Deus com o vosso corpo.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do Senhor.</a:t>
            </a:r>
          </a:p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41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9900"/>
                </a:solidFill>
                <a:latin typeface="Arial Black" pitchFamily="34" charset="0"/>
              </a:rPr>
              <a:t>Aclamação ao Evangelho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361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EVANGELHO</a:t>
            </a:r>
          </a:p>
          <a:p>
            <a:pPr eaLnBrk="1" hangingPunct="1"/>
            <a:endParaRPr lang="pt-BR" sz="90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eaLnBrk="1" hangingPunct="1"/>
            <a:r>
              <a:rPr lang="pt-BR" sz="9000" b="1" dirty="0" err="1" smtClean="0">
                <a:solidFill>
                  <a:srgbClr val="009900"/>
                </a:solidFill>
                <a:latin typeface="Arial Black" pitchFamily="34" charset="0"/>
              </a:rPr>
              <a:t>Jo</a:t>
            </a:r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 1,35-42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dirty="0" smtClean="0">
                <a:solidFill>
                  <a:srgbClr val="000099"/>
                </a:solidFill>
                <a:latin typeface="Arial Rounded MT Bold" pitchFamily="34" charset="0"/>
              </a:rPr>
              <a:t>PROCLAMAÇÃO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do Evangelho de Jesus Cristo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segundo João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Naquele tempo,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35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João estava de novo com dois de seus discípulos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36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vendo Jesus passar, disse: “Eis o Cordeiro de Deus!”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37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Ouvindo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essas palavras, os dois discípulos seguiram Jesus.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38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Voltando-se para eles e vendo que o estavam seguindo,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Jesus perguntou: “Que estais procurando?” Eles disseram: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“Rabi (que quer dizer: Mestre), onde moras?”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39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Jesus respondeu: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“Vinde ver”. Foram pois ver onde ele morava e, nesse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permaneceram com ele. Era por volta das quatro da tarde.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40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André, irmão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 Simão Pedro, era um dos dois que ouviram as palavras 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João e seguiram Jesus.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41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Ele foi logo encontrar seu irmão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Simão e lhe disse: “Encontramos o Messias (que quer dizer: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Cristo)”. </a:t>
            </a:r>
            <a:r>
              <a:rPr lang="pt-BR" sz="90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42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Então André conduziu Simão a Jesus. Jesus olhou bem para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ele e disse: “Tu és Simão, filho de João; tu serás chamado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err="1" smtClean="0">
                <a:solidFill>
                  <a:srgbClr val="000099"/>
                </a:solidFill>
                <a:latin typeface="Arial Rounded MT Bold" pitchFamily="34" charset="0"/>
              </a:rPr>
              <a:t>Cefas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” (que quer dizer: Pedra).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Palavra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Glória a vós,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ubtítulo 2"/>
          <p:cNvSpPr>
            <a:spLocks noGrp="1"/>
          </p:cNvSpPr>
          <p:nvPr>
            <p:ph type="subTitle" idx="1"/>
          </p:nvPr>
        </p:nvSpPr>
        <p:spPr>
          <a:xfrm>
            <a:off x="0" y="5429272"/>
            <a:ext cx="9180513" cy="1071562"/>
          </a:xfrm>
        </p:spPr>
        <p:txBody>
          <a:bodyPr anchor="ctr"/>
          <a:lstStyle/>
          <a:p>
            <a:pPr eaLnBrk="1" hangingPunct="1"/>
            <a:r>
              <a:rPr lang="pt-BR" sz="6500" b="1" dirty="0" smtClean="0">
                <a:solidFill>
                  <a:schemeClr val="tx1"/>
                </a:solidFill>
                <a:latin typeface="Arial Rounded MT Bold" pitchFamily="34" charset="0"/>
              </a:rPr>
              <a:t>QUANDO O SENHOR CHAMA!</a:t>
            </a:r>
          </a:p>
        </p:txBody>
      </p:sp>
      <p:pic>
        <p:nvPicPr>
          <p:cNvPr id="4" name="Picture 2" descr="http://www.cantodapaz.com.br/images/vinde-vede-evangelh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072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Profissão     de Fé </a:t>
            </a:r>
            <a:r>
              <a:rPr lang="pt-BR" sz="9000" b="1" dirty="0" smtClean="0">
                <a:solidFill>
                  <a:srgbClr val="002060"/>
                </a:solidFill>
                <a:latin typeface="Arial Black" pitchFamily="34" charset="0"/>
              </a:rPr>
              <a:t>(Símbolo apostólico)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Creio em Deus Pai todo-poderoso, criador do céu e da terra.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em Jesus Cristo, seu único Filho, nosso Senhor,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400" b="1" smtClean="0">
                <a:solidFill>
                  <a:srgbClr val="000099"/>
                </a:solidFill>
                <a:latin typeface="Arial Rounded MT Bold" pitchFamily="34" charset="0"/>
              </a:rPr>
              <a:t>que foi concebido pelo poder do Espírito Santo; nasceu da Virgem Maria;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padeceu sob Pôncio Pilatos, foi crucificado, morto e sepultado.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Desceu à mansão dos mortos, ressuscitou ao terceiro dia,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subiu aos céus; está sentado à direita de Deus Pai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donde há de vir a julgar os vivos e os mortos.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Creio no Espírito Santo;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Santa Igreja Católica; na comunhão dos santos;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remissão dos pecados;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ressurreição da carne;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na vida eterna.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500" b="1" dirty="0" smtClean="0">
                <a:solidFill>
                  <a:srgbClr val="009900"/>
                </a:solidFill>
                <a:latin typeface="Arial Black" pitchFamily="34" charset="0"/>
              </a:rPr>
              <a:t>Oração da Comunidade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Senhor continua chamando e convidando a segui-lo.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Peçamos a Ele a graça de conhecer a sua vontade e assim podermos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colaborar para a salvação do mundo. Por isso, pedimos: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escutai a nossa prece!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1.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Senhor, para que a vossa Igreja, com o Papa, bispos, padres 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diáconos, seja sempre iluminada pelo Espírito Santo e continue 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caminho que a vós pertence, nós vos pedimos.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escutai a nossa prece!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2.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Senhor, que saibamos ouvir e distinguir vosso chamado nos diversos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momentos da nossa vida, e que o nosso modo de viver seja uma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resposta pronta para fazer a vossa vontade, nós vos pedimos.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escutai a nossa prece!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3.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Senhor, que nossa comunidade seja fortalecida por vossa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Palavra e defenda a dignidade da pessoa humana contra tudo 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explora o corpo a favor o lucro, nós vos pedimos.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escutai a nossa prece!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4.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Senhor, para que o encontro pessoal e comunitário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convosco nos transforme sempre mais em discípulos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missionários, nós vos pedimos.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Senhor, escutai a nossa prece!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283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Apresentação das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3040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Orai, irmãos e irmãs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para que o nosso sacrifício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 aceito por Deus Pai todo-poderoso.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Receba o Senhor por tuas mãos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glória do seu nome,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para nosso bem e de toda a santa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375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sobre as Oferendas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Concedei-nos, ó Deus, a graça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 participar </a:t>
            </a:r>
            <a:r>
              <a:rPr lang="pt-BR" sz="8900" b="1" dirty="0" smtClean="0">
                <a:solidFill>
                  <a:srgbClr val="000099"/>
                </a:solidFill>
                <a:latin typeface="Arial Rounded MT Bold" pitchFamily="34" charset="0"/>
              </a:rPr>
              <a:t>constantemente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da Eucaristia,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pois todas as vezes que celebramos este sacrifício,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torna-se presente a nossa redenção.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7000" b="1" dirty="0" smtClean="0">
                <a:solidFill>
                  <a:srgbClr val="009900"/>
                </a:solidFill>
                <a:latin typeface="Arial Black" pitchFamily="34" charset="0"/>
              </a:rPr>
              <a:t>Oração Eucarística</a:t>
            </a:r>
          </a:p>
          <a:p>
            <a:pPr eaLnBrk="1" hangingPunct="1"/>
            <a:r>
              <a:rPr lang="pt-BR" sz="7000" b="1" dirty="0" smtClean="0">
                <a:solidFill>
                  <a:srgbClr val="009900"/>
                </a:solidFill>
                <a:latin typeface="Arial Black" pitchFamily="34" charset="0"/>
              </a:rPr>
              <a:t>VI-B: </a:t>
            </a:r>
            <a:r>
              <a:rPr lang="pt-BR" sz="7000" b="1" dirty="0" smtClean="0">
                <a:solidFill>
                  <a:schemeClr val="tx1"/>
                </a:solidFill>
                <a:latin typeface="Arial Black" pitchFamily="34" charset="0"/>
              </a:rPr>
              <a:t>Deus conduz sua Igreja pelo caminho da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Corações ao alto.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nosso coração está em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Demos graças ao Senhor, nosso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É nosso dever e nossa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verdade, é justo e necessário,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é nosso dever e salvação,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dar-vos graças, sempre e em todo o lugar,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Pai santo, criador do mundo e fonte da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Nunca abandonais a obra da vossa sabedoria,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agindo sempre no meio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vosso braço 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guiastes pelo deserto o vosso povo de Israel.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Hoje, com a luz e a força do Espírito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acompanhais sempre a vossa Igreja,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peregrina neste mundo;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por Jesus Cristo,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acompanhais pelos caminhos da história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até a felicidade perfeita em vosso reino.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 essa razão, também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os Anjos e Santos,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proclamamos a vossa glória,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cantando </a:t>
            </a:r>
            <a:r>
              <a:rPr lang="pt-BR" sz="9000" b="1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dizendo</a:t>
            </a:r>
            <a:r>
              <a:rPr lang="pt-BR" sz="9000" b="1" dirty="0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a uma só voz: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Santo, Santo,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 Deus do universo!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céu e a terra proclamam a vossa glória.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Bendito o que vem em nome do Senhor!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Hosana nas alturas!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3481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verdade, vós sois santo e digno de louvor,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ó Deus, que amais os seres humanos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sempre os assistis no caminho da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verdade, é bendito 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presente no meio de nós,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quando nos reunimos por seu amor.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Como outrora aos discípulos,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ele nos revela as Escrituras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parte o pão para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O vosso Filho permaneça entre nós!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Nós vos suplicamos, Pai de bondade,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envieis o vosso Espírito Santo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 santificar estes dons do pão e do vinho,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fim de que se tornem para nós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Corpo e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o Sangue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 nosso Senhor Jesus Cristo.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Mandai o vosso Espírito Santo!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Na véspera de sua paixão,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durante a última Ceia,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ele tomou o pão,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deu graças, e o partiu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deu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COMEI: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ISTO É O MEU CORPO,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ENTREGUE POR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614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Do mesmo modo,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ao fim da ceia, ele, tomando o cálice em suas mãos,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deu graças novamente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o entregou a seus discípulos, dizendo: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TOMAI, TODOS, E BEBEI: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ESTE É O CÁLICE DO MEU SANGUE,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O SANGUE DA NOVA E ETERNA ALIANÇA,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QUE SERÁ DERRAMADO POR VÓS E POR 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PARA REMISSÃO DOS PECADOS.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chemeClr val="tx1"/>
                </a:solidFill>
                <a:latin typeface="Arial Rounded MT Bold" pitchFamily="34" charset="0"/>
              </a:rPr>
              <a:t>FAZEI ISTO EM MEMÓRIA DE MIM.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7270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mistério da fé!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Salvador do mundo, salvai-nos,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vós que nos libertastes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pela cruz e ressurreição.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Celebrando, pois, ó Pai santo,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memória de Cristo, vosso Filho, nosso Salvador,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pela paixão e morte de cruz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fizestes entrar na glória da ressurreição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colocastes à vossa direita,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anunciamos a obra do vosso amor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até que ele venha,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vos oferecemos o pão da vida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o cálice da bênção.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Olhai com bondade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 a oferta da vossa Igreja.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Nela vos apresentamos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 sacrifício pascal de Cristo,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vos foi entregue.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concedei que, pela força do Espírito do vosso amor,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sejamos contados, agora e por toda a eternidade,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entre os membros do vosso Filho,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cujo Corpo e Sangue comungamos.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Aceitai, ó Senhor, a nossa oferta!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Fortalecei, Senhor, na unidade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convidados a participar da vossa mesa.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Em comunhão com o nosso Papa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o nosso Bispo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N.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todos os Bispos, presbíteros, diáconos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com todo o vosso povo,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possamos irradiar confiança e alegria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caminhar com fé e esperança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pelas estradas da vida.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Tornai viva nossa fé, nossa esperança!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Lembrai-vos dos nossos irmãos e irmãs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(N.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 e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N.)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,</a:t>
            </a:r>
            <a:endParaRPr lang="pt-BR" sz="9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que adormeceram na paz do vosso Cristo,</a:t>
            </a:r>
            <a:endParaRPr lang="pt-BR" sz="9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de todos os falecidos,</a:t>
            </a:r>
            <a:endParaRPr lang="pt-BR" sz="9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cuja fé só vós conhecestes:</a:t>
            </a:r>
            <a:endParaRPr lang="pt-BR" sz="9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acolhei-os na luz da vossa face</a:t>
            </a:r>
            <a:endParaRPr lang="pt-BR" sz="9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concedei-lhes, no dia da ressurreição,</a:t>
            </a:r>
            <a:endParaRPr lang="pt-BR" sz="9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 plenitude da vida.</a:t>
            </a:r>
            <a:endParaRPr lang="pt-BR" sz="9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Concedei-lhes, ó Senhor, a luz eterna!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Concedei-nos ainda,</a:t>
            </a:r>
            <a:endParaRPr lang="pt-BR" sz="9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no fim da nossa peregrinação terrestre,</a:t>
            </a:r>
            <a:endParaRPr lang="pt-BR" sz="9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chegarmos todos à morada eterna,</a:t>
            </a:r>
            <a:endParaRPr lang="pt-BR" sz="9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onde viveremos para sempre convosco.</a:t>
            </a:r>
            <a:endParaRPr lang="pt-BR" sz="9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em comunhão com a bem-aventurada Virgem Maria,</a:t>
            </a:r>
            <a:endParaRPr lang="pt-BR" sz="9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os Apóstolos e Mártires,</a:t>
            </a:r>
            <a:endParaRPr lang="pt-BR" sz="9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(</a:t>
            </a:r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</a:t>
            </a:r>
            <a:r>
              <a:rPr lang="pt-BR" sz="9000" b="1" dirty="0" smtClean="0">
                <a:solidFill>
                  <a:srgbClr val="C00000"/>
                </a:solidFill>
                <a:latin typeface="Arial Rounded MT Bold" pitchFamily="34" charset="0"/>
              </a:rPr>
              <a:t>S. N.: santo do dia ou patrono)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e todos os Santos,</a:t>
            </a:r>
            <a:endParaRPr lang="pt-BR" sz="9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vos louvaremos e glorificaremos,</a:t>
            </a:r>
            <a:endParaRPr lang="pt-BR" sz="9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por Jesus Cristo, vosso Filho.</a:t>
            </a:r>
            <a:endParaRPr lang="pt-BR" sz="9000" b="1" dirty="0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com Cristo, em Cristo,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vós, Deus Pai todo-poderoso,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na unidade do Espírito Santo,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toda a honra e toda a glória,</a:t>
            </a:r>
            <a:endParaRPr lang="pt-BR" sz="9000" b="1" smtClean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agora e para sempre.</a:t>
            </a:r>
          </a:p>
          <a:p>
            <a:pPr eaLnBrk="1" hangingPunct="1"/>
            <a:r>
              <a:rPr lang="pt-BR" sz="9000" b="1" dirty="0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</p:txBody>
      </p:sp>
      <p:sp>
        <p:nvSpPr>
          <p:cNvPr id="37683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Rito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Obedientes à palavra do Salvador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formados por seu divino ensinamento, ousamos dizer: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Pai nosso que estais nos céus,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santificado seja o vosso nome;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venha a nós o vosso reino,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seja feita a vossa vontade,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na terra como no céu;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pão nosso de cada dia nos dai hoje;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perdoai-nos as nossas ofensas,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assim como nós perdoamos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 quem nos tem ofendido;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 não nos deixeis cair em tentação,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livrai-nos do 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Livrai-nos de todos os males, ó Pai,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dai-nos hoje a vossa paz.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Ajudados pela vossa misericórdia,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sejamos sempre livres do pecado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 protegidos de todos os perigos,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enquanto, vivendo a esperança,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aguardamos a vinda do Cristo Salvador.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Vosso é o reino, o poder e a glória para sempre!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Senhor Jesus Cristo,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dissestes aos vossos Apóstolos: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Eu vos deixo a paz, eu vos dou a minha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Não olheis os nossos pecados,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mas a fé que anima vossa Igreja;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dai-lhe, segundo o vosso desejo,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e a unidade.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Vós, que sois Deus, com o Pai e 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 paz do Senhor esteja sempre convosco.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O amor de Cristo nos uniu.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Como filhos e filhas do Deus da paz,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saudai-vos com um gesto de comunhão fraterna.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205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tende piedade de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Cordeiro de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que tirais o pecado do mundo, dai-nos 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8700" b="1" smtClean="0">
                <a:solidFill>
                  <a:srgbClr val="000099"/>
                </a:solidFill>
                <a:latin typeface="Arial Rounded MT Bold" pitchFamily="34" charset="0"/>
              </a:rPr>
              <a:t>Felizes os convidados para o Banquete nupcial do Cordeiro.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Eis o Cordeiro de Deus,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que tira o pecado do mundo.</a:t>
            </a:r>
            <a:endParaRPr lang="pt-BR" sz="9000" b="1" smtClean="0">
              <a:solidFill>
                <a:srgbClr val="0066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Senhor, eu não sou digno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de que entreis em minha morada,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mas dizei uma palavra e serei salvo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</a:t>
            </a:r>
            <a:r>
              <a:rPr lang="pt-BR" sz="9000" b="1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.</a:t>
            </a:r>
            <a:endParaRPr lang="pt-BR" sz="9000" b="1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Canto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3315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Oração depois da Comunhão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Penetrai-nos, ó Deus,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com o vosso Espírito de caridade,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para que vivam unidos no vosso amor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dirty="0" smtClean="0">
                <a:solidFill>
                  <a:srgbClr val="000099"/>
                </a:solidFill>
                <a:latin typeface="Arial Rounded MT Bold" pitchFamily="34" charset="0"/>
              </a:rPr>
              <a:t>os que alimentais com o mesmo pão.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Por Cristo, nosso Senhor.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413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Bênção e Despedida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O Senhor esteja convosco!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Ele está no meio nós.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Deus vos abençoe e vos guarde.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Ele vos mostre a sua face e se compadeça de vós.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Volva para vós o seu olhar e vos dê a sua paz.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Abençoe-vos Deus todo-poderoso,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Pai e Filho </a:t>
            </a:r>
            <a:r>
              <a:rPr lang="pt-BR" sz="9000" b="1" smtClean="0">
                <a:solidFill>
                  <a:srgbClr val="C00000"/>
                </a:solidFill>
                <a:latin typeface="Arial Rounded MT Bold" pitchFamily="34" charset="0"/>
              </a:rPr>
              <a:t>†</a:t>
            </a:r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 e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0099"/>
                </a:solidFill>
                <a:latin typeface="Arial Rounded MT Bold" pitchFamily="34" charset="0"/>
              </a:rPr>
              <a:t>Ide em paz, e o Senhor vos acompanhe.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eaLnBrk="1" hangingPunct="1"/>
            <a:r>
              <a:rPr lang="pt-BR" sz="9000" b="1" smtClean="0">
                <a:solidFill>
                  <a:srgbClr val="006600"/>
                </a:solidFill>
                <a:latin typeface="Arial Rounded MT Bold" pitchFamily="34" charset="0"/>
              </a:rPr>
              <a:t>Graças a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6899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Subtítulo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r>
              <a:rPr lang="pt-BR" sz="9000" b="1" dirty="0" smtClean="0">
                <a:solidFill>
                  <a:srgbClr val="009900"/>
                </a:solidFill>
                <a:latin typeface="Arial Black" pitchFamily="34" charset="0"/>
              </a:rPr>
              <a:t>Canto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47104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5848</TotalTime>
  <Words>3160</Words>
  <Application>Microsoft Office PowerPoint</Application>
  <PresentationFormat>Apresentação na tela (4:3)</PresentationFormat>
  <Paragraphs>404</Paragraphs>
  <Slides>418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418</vt:i4>
      </vt:variant>
    </vt:vector>
  </HeadingPairs>
  <TitlesOfParts>
    <vt:vector size="419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  <vt:lpstr>Slide 414</vt:lpstr>
      <vt:lpstr>Slide 415</vt:lpstr>
      <vt:lpstr>Slide 416</vt:lpstr>
      <vt:lpstr>Slide 417</vt:lpstr>
      <vt:lpstr>Slide 418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797</cp:revision>
  <dcterms:created xsi:type="dcterms:W3CDTF">2011-01-02T16:51:38Z</dcterms:created>
  <dcterms:modified xsi:type="dcterms:W3CDTF">2011-12-24T17:17:23Z</dcterms:modified>
</cp:coreProperties>
</file>