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120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169.xml" ContentType="application/vnd.openxmlformats-officedocument.presentationml.slide+xml"/>
  <Override PartName="/ppt/slides/slide221.xml" ContentType="application/vnd.openxmlformats-officedocument.presentationml.slide+xml"/>
  <Override PartName="/ppt/slides/slide308.xml" ContentType="application/vnd.openxmlformats-officedocument.presentationml.slide+xml"/>
  <Override PartName="/ppt/slides/slide319.xml" ContentType="application/vnd.openxmlformats-officedocument.presentationml.slide+xml"/>
  <Override PartName="/ppt/slides/slide355.xml" ContentType="application/vnd.openxmlformats-officedocument.presentationml.slide+xml"/>
  <Override PartName="/ppt/slides/slide366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344.xml" ContentType="application/vnd.openxmlformats-officedocument.presentationml.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333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259.xml" ContentType="application/vnd.openxmlformats-officedocument.presentationml.slide+xml"/>
  <Override PartName="/ppt/slides/slide322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00.xml" ContentType="application/vnd.openxmlformats-officedocument.presentationml.slide+xml"/>
  <Override PartName="/ppt/slides/slide311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5.xml" ContentType="application/vnd.openxmlformats-officedocument.presentationml.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slides/slide262.xml" ContentType="application/vnd.openxmlformats-officedocument.presentationml.slide+xml"/>
  <Override PartName="/ppt/slides/slide273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ppt/slides/slide349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327.xml" ContentType="application/vnd.openxmlformats-officedocument.presentationml.slide+xml"/>
  <Override PartName="/ppt/slides/slide338.xml" ContentType="application/vnd.openxmlformats-officedocument.presentationml.slide+xml"/>
  <Override PartName="/ppt/slides/slide374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316.xml" ContentType="application/vnd.openxmlformats-officedocument.presentationml.slide+xml"/>
  <Override PartName="/ppt/slides/slide36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305.xml" ContentType="application/vnd.openxmlformats-officedocument.presentationml.slide+xml"/>
  <Override PartName="/ppt/slides/slide352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78.xml" ContentType="application/vnd.openxmlformats-officedocument.presentationml.slide+xml"/>
  <Override PartName="/ppt/slides/slide289.xml" ContentType="application/vnd.openxmlformats-officedocument.presentationml.slide+xml"/>
  <Override PartName="/ppt/slides/slide330.xml" ContentType="application/vnd.openxmlformats-officedocument.presentationml.slide+xml"/>
  <Override PartName="/ppt/slides/slide341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26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Override PartName="/ppt/slides/slide281.xml" ContentType="application/vnd.openxmlformats-officedocument.presentationml.slide+xml"/>
  <Override PartName="/ppt/slides/slide292.xml" ContentType="application/vnd.openxmlformats-officedocument.presentationml.slide+xml"/>
  <Override PartName="/ppt/slides/slide41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357.xml" ContentType="application/vnd.openxmlformats-officedocument.presentationml.slide+xml"/>
  <Override PartName="/ppt/slides/slide368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346.xml" ContentType="application/vnd.openxmlformats-officedocument.presentationml.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335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s/slide324.xml" ContentType="application/vnd.openxmlformats-officedocument.presentationml.slide+xml"/>
  <Override PartName="/ppt/slides/slide371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297.xml" ContentType="application/vnd.openxmlformats-officedocument.presentationml.slide+xml"/>
  <Override PartName="/ppt/slides/slide302.xml" ContentType="application/vnd.openxmlformats-officedocument.presentationml.slide+xml"/>
  <Override PartName="/ppt/slides/slide313.xml" ContentType="application/vnd.openxmlformats-officedocument.presentationml.slide+xml"/>
  <Override PartName="/ppt/slides/slide36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239.xml" ContentType="application/vnd.openxmlformats-officedocument.presentationml.slide+xml"/>
  <Override PartName="/ppt/slides/slide286.xml" ContentType="application/vnd.openxmlformats-officedocument.presentationml.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64.xml" ContentType="application/vnd.openxmlformats-officedocument.presentationml.slide+xml"/>
  <Override PartName="/ppt/slides/slide275.xml" ContentType="application/vnd.openxmlformats-officedocument.presentationml.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53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242.xml" ContentType="application/vnd.openxmlformats-officedocument.presentationml.slide+xml"/>
  <Override PartName="/ppt/slides/slide329.xml" ContentType="application/vnd.openxmlformats-officedocument.presentationml.slide+xml"/>
  <Override PartName="/ppt/slides/slide37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231.xml" ContentType="application/vnd.openxmlformats-officedocument.presentationml.slide+xml"/>
  <Override PartName="/ppt/slides/slide318.xml" ContentType="application/vnd.openxmlformats-officedocument.presentationml.slide+xml"/>
  <Override PartName="/ppt/slides/slide365.xml" ContentType="application/vnd.openxmlformats-officedocument.presentationml.slide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slides/slide307.xml" ContentType="application/vnd.openxmlformats-officedocument.presentationml.slide+xml"/>
  <Override PartName="/ppt/slides/slide354.xml" ContentType="application/vnd.openxmlformats-officedocument.presentationml.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slides/slide332.xml" ContentType="application/vnd.openxmlformats-officedocument.presentationml.slide+xml"/>
  <Override PartName="/ppt/slides/slide343.xml" ContentType="application/vnd.openxmlformats-officedocument.presentationml.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321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310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29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348.xml" ContentType="application/vnd.openxmlformats-officedocument.presentationml.slide+xml"/>
  <Override PartName="/ppt/slides/slide359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337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326.xml" ContentType="application/vnd.openxmlformats-officedocument.presentationml.slide+xml"/>
  <Override PartName="/ppt/slides/slide373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299.xml" ContentType="application/vnd.openxmlformats-officedocument.presentationml.slide+xml"/>
  <Override PartName="/ppt/slides/slide304.xml" ContentType="application/vnd.openxmlformats-officedocument.presentationml.slide+xml"/>
  <Override PartName="/ppt/slides/slide315.xml" ContentType="application/vnd.openxmlformats-officedocument.presentationml.slide+xml"/>
  <Override PartName="/ppt/slides/slide351.xml" ContentType="application/vnd.openxmlformats-officedocument.presentationml.slide+xml"/>
  <Override PartName="/ppt/slides/slide362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slides/slide34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367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309.xml" ContentType="application/vnd.openxmlformats-officedocument.presentationml.slide+xml"/>
  <Override PartName="/ppt/slides/slide356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345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323.xml" ContentType="application/vnd.openxmlformats-officedocument.presentationml.slide+xml"/>
  <Override PartName="/ppt/slides/slide334.xml" ContentType="application/vnd.openxmlformats-officedocument.presentationml.slide+xml"/>
  <Override PartName="/ppt/slides/slide370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s/slide31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s/slide296.xml" ContentType="application/vnd.openxmlformats-officedocument.presentationml.slide+xml"/>
  <Override PartName="/ppt/slides/slide301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339.xml" ContentType="application/vnd.openxmlformats-officedocument.presentationml.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s/slide328.xml" ContentType="application/vnd.openxmlformats-officedocument.presentationml.slide+xml"/>
  <Override PartName="/ppt/slides/slide375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slides/slide317.xml" ContentType="application/vnd.openxmlformats-officedocument.presentationml.slide+xml"/>
  <Override PartName="/ppt/slides/slide353.xml" ContentType="application/vnd.openxmlformats-officedocument.presentationml.slide+xml"/>
  <Override PartName="/ppt/slides/slide364.xml" ContentType="application/vnd.openxmlformats-officedocument.presentationml.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342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331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20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s/slide293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Override PartName="/ppt/slides/slide282.xml" ContentType="application/vnd.openxmlformats-officedocument.presentationml.slide+xml"/>
  <Override PartName="/ppt/slides/slide369.xml" ContentType="application/vnd.openxmlformats-officedocument.presentationml.slide+xml"/>
  <Default Extension="jpeg" ContentType="image/jpeg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s/slide358.xml" ContentType="application/vnd.openxmlformats-officedocument.presentationml.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347.xml" ContentType="application/vnd.openxmlformats-officedocument.presentationml.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325.xml" ContentType="application/vnd.openxmlformats-officedocument.presentationml.slide+xml"/>
  <Override PartName="/ppt/slides/slide336.xml" ContentType="application/vnd.openxmlformats-officedocument.presentationml.slide+xml"/>
  <Override PartName="/ppt/slides/slide372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314.xml" ContentType="application/vnd.openxmlformats-officedocument.presentationml.slide+xml"/>
  <Override PartName="/ppt/slides/slide361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slides/slide350.xml" ContentType="application/vnd.openxmlformats-officedocument.presentationml.slide+xml"/>
  <Override PartName="/ppt/slides/slide58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8" r:id="rId2"/>
    <p:sldId id="432" r:id="rId3"/>
    <p:sldId id="18861" r:id="rId4"/>
    <p:sldId id="20127" r:id="rId5"/>
    <p:sldId id="10283" r:id="rId6"/>
    <p:sldId id="20458" r:id="rId7"/>
    <p:sldId id="20459" r:id="rId8"/>
    <p:sldId id="20460" r:id="rId9"/>
    <p:sldId id="20461" r:id="rId10"/>
    <p:sldId id="20462" r:id="rId11"/>
    <p:sldId id="20463" r:id="rId12"/>
    <p:sldId id="958" r:id="rId13"/>
    <p:sldId id="1083" r:id="rId14"/>
    <p:sldId id="8277" r:id="rId15"/>
    <p:sldId id="1113" r:id="rId16"/>
    <p:sldId id="20465" r:id="rId17"/>
    <p:sldId id="20466" r:id="rId18"/>
    <p:sldId id="20467" r:id="rId19"/>
    <p:sldId id="20468" r:id="rId20"/>
    <p:sldId id="20469" r:id="rId21"/>
    <p:sldId id="18618" r:id="rId22"/>
    <p:sldId id="1122" r:id="rId23"/>
    <p:sldId id="20471" r:id="rId24"/>
    <p:sldId id="20472" r:id="rId25"/>
    <p:sldId id="20473" r:id="rId26"/>
    <p:sldId id="20474" r:id="rId27"/>
    <p:sldId id="20477" r:id="rId28"/>
    <p:sldId id="20478" r:id="rId29"/>
    <p:sldId id="20479" r:id="rId30"/>
    <p:sldId id="20480" r:id="rId31"/>
    <p:sldId id="20481" r:id="rId32"/>
    <p:sldId id="20482" r:id="rId33"/>
    <p:sldId id="20483" r:id="rId34"/>
    <p:sldId id="20484" r:id="rId35"/>
    <p:sldId id="20485" r:id="rId36"/>
    <p:sldId id="20486" r:id="rId37"/>
    <p:sldId id="20487" r:id="rId38"/>
    <p:sldId id="20488" r:id="rId39"/>
    <p:sldId id="20489" r:id="rId40"/>
    <p:sldId id="12131" r:id="rId41"/>
    <p:sldId id="7275" r:id="rId42"/>
    <p:sldId id="18895" r:id="rId43"/>
    <p:sldId id="18896" r:id="rId44"/>
    <p:sldId id="18897" r:id="rId45"/>
    <p:sldId id="18898" r:id="rId46"/>
    <p:sldId id="18899" r:id="rId47"/>
    <p:sldId id="18900" r:id="rId48"/>
    <p:sldId id="18901" r:id="rId49"/>
    <p:sldId id="18902" r:id="rId50"/>
    <p:sldId id="18903" r:id="rId51"/>
    <p:sldId id="18904" r:id="rId52"/>
    <p:sldId id="18905" r:id="rId53"/>
    <p:sldId id="18906" r:id="rId54"/>
    <p:sldId id="18907" r:id="rId55"/>
    <p:sldId id="8307" r:id="rId56"/>
    <p:sldId id="8308" r:id="rId57"/>
    <p:sldId id="20490" r:id="rId58"/>
    <p:sldId id="20491" r:id="rId59"/>
    <p:sldId id="20492" r:id="rId60"/>
    <p:sldId id="20493" r:id="rId61"/>
    <p:sldId id="20494" r:id="rId62"/>
    <p:sldId id="20495" r:id="rId63"/>
    <p:sldId id="20496" r:id="rId64"/>
    <p:sldId id="5429" r:id="rId65"/>
    <p:sldId id="1175" r:id="rId66"/>
    <p:sldId id="11712" r:id="rId67"/>
    <p:sldId id="19940" r:id="rId68"/>
    <p:sldId id="8318" r:id="rId69"/>
    <p:sldId id="8319" r:id="rId70"/>
    <p:sldId id="20497" r:id="rId71"/>
    <p:sldId id="20498" r:id="rId72"/>
    <p:sldId id="20499" r:id="rId73"/>
    <p:sldId id="20500" r:id="rId74"/>
    <p:sldId id="20501" r:id="rId75"/>
    <p:sldId id="20502" r:id="rId76"/>
    <p:sldId id="20503" r:id="rId77"/>
    <p:sldId id="20504" r:id="rId78"/>
    <p:sldId id="20505" r:id="rId79"/>
    <p:sldId id="20506" r:id="rId80"/>
    <p:sldId id="20507" r:id="rId81"/>
    <p:sldId id="20508" r:id="rId82"/>
    <p:sldId id="20509" r:id="rId83"/>
    <p:sldId id="20510" r:id="rId84"/>
    <p:sldId id="20511" r:id="rId85"/>
    <p:sldId id="20512" r:id="rId86"/>
    <p:sldId id="20513" r:id="rId87"/>
    <p:sldId id="20514" r:id="rId88"/>
    <p:sldId id="20515" r:id="rId89"/>
    <p:sldId id="20516" r:id="rId90"/>
    <p:sldId id="20517" r:id="rId91"/>
    <p:sldId id="8345" r:id="rId92"/>
    <p:sldId id="8346" r:id="rId93"/>
    <p:sldId id="20518" r:id="rId94"/>
    <p:sldId id="20519" r:id="rId95"/>
    <p:sldId id="20520" r:id="rId96"/>
    <p:sldId id="20521" r:id="rId97"/>
    <p:sldId id="20522" r:id="rId98"/>
    <p:sldId id="20523" r:id="rId99"/>
    <p:sldId id="20524" r:id="rId100"/>
    <p:sldId id="20525" r:id="rId101"/>
    <p:sldId id="20526" r:id="rId102"/>
    <p:sldId id="20527" r:id="rId103"/>
    <p:sldId id="20528" r:id="rId104"/>
    <p:sldId id="20529" r:id="rId105"/>
    <p:sldId id="20530" r:id="rId106"/>
    <p:sldId id="20531" r:id="rId107"/>
    <p:sldId id="20532" r:id="rId108"/>
    <p:sldId id="20533" r:id="rId109"/>
    <p:sldId id="20534" r:id="rId110"/>
    <p:sldId id="20535" r:id="rId111"/>
    <p:sldId id="20536" r:id="rId112"/>
    <p:sldId id="20537" r:id="rId113"/>
    <p:sldId id="20538" r:id="rId114"/>
    <p:sldId id="20539" r:id="rId115"/>
    <p:sldId id="8379" r:id="rId116"/>
    <p:sldId id="8380" r:id="rId117"/>
    <p:sldId id="20540" r:id="rId118"/>
    <p:sldId id="20541" r:id="rId119"/>
    <p:sldId id="20542" r:id="rId120"/>
    <p:sldId id="20543" r:id="rId121"/>
    <p:sldId id="20544" r:id="rId122"/>
    <p:sldId id="20545" r:id="rId123"/>
    <p:sldId id="20546" r:id="rId124"/>
    <p:sldId id="20547" r:id="rId125"/>
    <p:sldId id="10373" r:id="rId126"/>
    <p:sldId id="6475" r:id="rId127"/>
    <p:sldId id="7404" r:id="rId128"/>
    <p:sldId id="8402" r:id="rId129"/>
    <p:sldId id="20548" r:id="rId130"/>
    <p:sldId id="20549" r:id="rId131"/>
    <p:sldId id="20550" r:id="rId132"/>
    <p:sldId id="20551" r:id="rId133"/>
    <p:sldId id="20552" r:id="rId134"/>
    <p:sldId id="20553" r:id="rId135"/>
    <p:sldId id="20554" r:id="rId136"/>
    <p:sldId id="20555" r:id="rId137"/>
    <p:sldId id="20556" r:id="rId138"/>
    <p:sldId id="20557" r:id="rId139"/>
    <p:sldId id="20558" r:id="rId140"/>
    <p:sldId id="20559" r:id="rId141"/>
    <p:sldId id="20560" r:id="rId142"/>
    <p:sldId id="20561" r:id="rId143"/>
    <p:sldId id="20562" r:id="rId144"/>
    <p:sldId id="20563" r:id="rId145"/>
    <p:sldId id="20564" r:id="rId146"/>
    <p:sldId id="20565" r:id="rId147"/>
    <p:sldId id="20566" r:id="rId148"/>
    <p:sldId id="888" r:id="rId149"/>
    <p:sldId id="20249" r:id="rId150"/>
    <p:sldId id="20250" r:id="rId151"/>
    <p:sldId id="20251" r:id="rId152"/>
    <p:sldId id="20252" r:id="rId153"/>
    <p:sldId id="20253" r:id="rId154"/>
    <p:sldId id="20254" r:id="rId155"/>
    <p:sldId id="20255" r:id="rId156"/>
    <p:sldId id="20256" r:id="rId157"/>
    <p:sldId id="20257" r:id="rId158"/>
    <p:sldId id="20258" r:id="rId159"/>
    <p:sldId id="20259" r:id="rId160"/>
    <p:sldId id="20260" r:id="rId161"/>
    <p:sldId id="20261" r:id="rId162"/>
    <p:sldId id="20262" r:id="rId163"/>
    <p:sldId id="20263" r:id="rId164"/>
    <p:sldId id="1275" r:id="rId165"/>
    <p:sldId id="19041" r:id="rId166"/>
    <p:sldId id="20567" r:id="rId167"/>
    <p:sldId id="19042" r:id="rId168"/>
    <p:sldId id="19043" r:id="rId169"/>
    <p:sldId id="17230" r:id="rId170"/>
    <p:sldId id="17231" r:id="rId171"/>
    <p:sldId id="20568" r:id="rId172"/>
    <p:sldId id="20569" r:id="rId173"/>
    <p:sldId id="20570" r:id="rId174"/>
    <p:sldId id="20571" r:id="rId175"/>
    <p:sldId id="20572" r:id="rId176"/>
    <p:sldId id="20574" r:id="rId177"/>
    <p:sldId id="20575" r:id="rId178"/>
    <p:sldId id="20576" r:id="rId179"/>
    <p:sldId id="20577" r:id="rId180"/>
    <p:sldId id="20578" r:id="rId181"/>
    <p:sldId id="20579" r:id="rId182"/>
    <p:sldId id="20580" r:id="rId183"/>
    <p:sldId id="20581" r:id="rId184"/>
    <p:sldId id="20582" r:id="rId185"/>
    <p:sldId id="20583" r:id="rId186"/>
    <p:sldId id="20584" r:id="rId187"/>
    <p:sldId id="20588" r:id="rId188"/>
    <p:sldId id="20585" r:id="rId189"/>
    <p:sldId id="20587" r:id="rId190"/>
    <p:sldId id="6060" r:id="rId191"/>
    <p:sldId id="17245" r:id="rId192"/>
    <p:sldId id="2836" r:id="rId193"/>
    <p:sldId id="1329" r:id="rId194"/>
    <p:sldId id="1330" r:id="rId195"/>
    <p:sldId id="1331" r:id="rId196"/>
    <p:sldId id="1332" r:id="rId197"/>
    <p:sldId id="1333" r:id="rId198"/>
    <p:sldId id="1334" r:id="rId199"/>
    <p:sldId id="8475" r:id="rId200"/>
    <p:sldId id="8476" r:id="rId201"/>
    <p:sldId id="20589" r:id="rId202"/>
    <p:sldId id="20590" r:id="rId203"/>
    <p:sldId id="20591" r:id="rId204"/>
    <p:sldId id="20592" r:id="rId205"/>
    <p:sldId id="20593" r:id="rId206"/>
    <p:sldId id="20594" r:id="rId207"/>
    <p:sldId id="20595" r:id="rId208"/>
    <p:sldId id="20596" r:id="rId209"/>
    <p:sldId id="20597" r:id="rId210"/>
    <p:sldId id="20598" r:id="rId211"/>
    <p:sldId id="20599" r:id="rId212"/>
    <p:sldId id="20600" r:id="rId213"/>
    <p:sldId id="20601" r:id="rId214"/>
    <p:sldId id="20602" r:id="rId215"/>
    <p:sldId id="20603" r:id="rId216"/>
    <p:sldId id="20604" r:id="rId217"/>
    <p:sldId id="20605" r:id="rId218"/>
    <p:sldId id="20606" r:id="rId219"/>
    <p:sldId id="20607" r:id="rId220"/>
    <p:sldId id="20608" r:id="rId221"/>
    <p:sldId id="20609" r:id="rId222"/>
    <p:sldId id="20610" r:id="rId223"/>
    <p:sldId id="20611" r:id="rId224"/>
    <p:sldId id="20612" r:id="rId225"/>
    <p:sldId id="20613" r:id="rId226"/>
    <p:sldId id="20614" r:id="rId227"/>
    <p:sldId id="20615" r:id="rId228"/>
    <p:sldId id="20616" r:id="rId229"/>
    <p:sldId id="20617" r:id="rId230"/>
    <p:sldId id="20618" r:id="rId231"/>
    <p:sldId id="20619" r:id="rId232"/>
    <p:sldId id="20620" r:id="rId233"/>
    <p:sldId id="20621" r:id="rId234"/>
    <p:sldId id="20622" r:id="rId235"/>
    <p:sldId id="20623" r:id="rId236"/>
    <p:sldId id="20624" r:id="rId237"/>
    <p:sldId id="20625" r:id="rId238"/>
    <p:sldId id="20626" r:id="rId239"/>
    <p:sldId id="20627" r:id="rId240"/>
    <p:sldId id="20628" r:id="rId241"/>
    <p:sldId id="20629" r:id="rId242"/>
    <p:sldId id="20630" r:id="rId243"/>
    <p:sldId id="20631" r:id="rId244"/>
    <p:sldId id="20632" r:id="rId245"/>
    <p:sldId id="20633" r:id="rId246"/>
    <p:sldId id="20634" r:id="rId247"/>
    <p:sldId id="20635" r:id="rId248"/>
    <p:sldId id="20636" r:id="rId249"/>
    <p:sldId id="20637" r:id="rId250"/>
    <p:sldId id="20638" r:id="rId251"/>
    <p:sldId id="20639" r:id="rId252"/>
    <p:sldId id="20640" r:id="rId253"/>
    <p:sldId id="20641" r:id="rId254"/>
    <p:sldId id="20642" r:id="rId255"/>
    <p:sldId id="20643" r:id="rId256"/>
    <p:sldId id="20644" r:id="rId257"/>
    <p:sldId id="20645" r:id="rId258"/>
    <p:sldId id="20646" r:id="rId259"/>
    <p:sldId id="20647" r:id="rId260"/>
    <p:sldId id="20648" r:id="rId261"/>
    <p:sldId id="20649" r:id="rId262"/>
    <p:sldId id="20650" r:id="rId263"/>
    <p:sldId id="20651" r:id="rId264"/>
    <p:sldId id="20652" r:id="rId265"/>
    <p:sldId id="20653" r:id="rId266"/>
    <p:sldId id="20654" r:id="rId267"/>
    <p:sldId id="20655" r:id="rId268"/>
    <p:sldId id="20656" r:id="rId269"/>
    <p:sldId id="20657" r:id="rId270"/>
    <p:sldId id="20658" r:id="rId271"/>
    <p:sldId id="20659" r:id="rId272"/>
    <p:sldId id="20660" r:id="rId273"/>
    <p:sldId id="20661" r:id="rId274"/>
    <p:sldId id="20662" r:id="rId275"/>
    <p:sldId id="20663" r:id="rId276"/>
    <p:sldId id="20664" r:id="rId277"/>
    <p:sldId id="20665" r:id="rId278"/>
    <p:sldId id="20666" r:id="rId279"/>
    <p:sldId id="20667" r:id="rId280"/>
    <p:sldId id="20668" r:id="rId281"/>
    <p:sldId id="20669" r:id="rId282"/>
    <p:sldId id="20670" r:id="rId283"/>
    <p:sldId id="20671" r:id="rId284"/>
    <p:sldId id="20672" r:id="rId285"/>
    <p:sldId id="20673" r:id="rId286"/>
    <p:sldId id="20674" r:id="rId287"/>
    <p:sldId id="20675" r:id="rId288"/>
    <p:sldId id="20676" r:id="rId289"/>
    <p:sldId id="20677" r:id="rId290"/>
    <p:sldId id="20678" r:id="rId291"/>
    <p:sldId id="20679" r:id="rId292"/>
    <p:sldId id="20680" r:id="rId293"/>
    <p:sldId id="20681" r:id="rId294"/>
    <p:sldId id="20682" r:id="rId295"/>
    <p:sldId id="19602" r:id="rId296"/>
    <p:sldId id="6208" r:id="rId297"/>
    <p:sldId id="20684" r:id="rId298"/>
    <p:sldId id="20685" r:id="rId299"/>
    <p:sldId id="20686" r:id="rId300"/>
    <p:sldId id="20687" r:id="rId301"/>
    <p:sldId id="20688" r:id="rId302"/>
    <p:sldId id="20689" r:id="rId303"/>
    <p:sldId id="20690" r:id="rId304"/>
    <p:sldId id="20691" r:id="rId305"/>
    <p:sldId id="20692" r:id="rId306"/>
    <p:sldId id="20693" r:id="rId307"/>
    <p:sldId id="20694" r:id="rId308"/>
    <p:sldId id="20695" r:id="rId309"/>
    <p:sldId id="20696" r:id="rId310"/>
    <p:sldId id="20697" r:id="rId311"/>
    <p:sldId id="20698" r:id="rId312"/>
    <p:sldId id="20699" r:id="rId313"/>
    <p:sldId id="20700" r:id="rId314"/>
    <p:sldId id="20701" r:id="rId315"/>
    <p:sldId id="20702" r:id="rId316"/>
    <p:sldId id="20703" r:id="rId317"/>
    <p:sldId id="20704" r:id="rId318"/>
    <p:sldId id="20705" r:id="rId319"/>
    <p:sldId id="20706" r:id="rId320"/>
    <p:sldId id="20709" r:id="rId321"/>
    <p:sldId id="20710" r:id="rId322"/>
    <p:sldId id="20711" r:id="rId323"/>
    <p:sldId id="20712" r:id="rId324"/>
    <p:sldId id="20713" r:id="rId325"/>
    <p:sldId id="20714" r:id="rId326"/>
    <p:sldId id="20715" r:id="rId327"/>
    <p:sldId id="20716" r:id="rId328"/>
    <p:sldId id="20717" r:id="rId329"/>
    <p:sldId id="20718" r:id="rId330"/>
    <p:sldId id="20719" r:id="rId331"/>
    <p:sldId id="20720" r:id="rId332"/>
    <p:sldId id="20721" r:id="rId333"/>
    <p:sldId id="20722" r:id="rId334"/>
    <p:sldId id="20724" r:id="rId335"/>
    <p:sldId id="20725" r:id="rId336"/>
    <p:sldId id="20726" r:id="rId337"/>
    <p:sldId id="20727" r:id="rId338"/>
    <p:sldId id="20728" r:id="rId339"/>
    <p:sldId id="20729" r:id="rId340"/>
    <p:sldId id="20730" r:id="rId341"/>
    <p:sldId id="20731" r:id="rId342"/>
    <p:sldId id="20732" r:id="rId343"/>
    <p:sldId id="20733" r:id="rId344"/>
    <p:sldId id="20734" r:id="rId345"/>
    <p:sldId id="20735" r:id="rId346"/>
    <p:sldId id="20736" r:id="rId347"/>
    <p:sldId id="20737" r:id="rId348"/>
    <p:sldId id="20738" r:id="rId349"/>
    <p:sldId id="20436" r:id="rId350"/>
    <p:sldId id="1511" r:id="rId351"/>
    <p:sldId id="8726" r:id="rId352"/>
    <p:sldId id="8727" r:id="rId353"/>
    <p:sldId id="20739" r:id="rId354"/>
    <p:sldId id="20740" r:id="rId355"/>
    <p:sldId id="20741" r:id="rId356"/>
    <p:sldId id="20742" r:id="rId357"/>
    <p:sldId id="20743" r:id="rId358"/>
    <p:sldId id="8217" r:id="rId359"/>
    <p:sldId id="1643" r:id="rId360"/>
    <p:sldId id="20745" r:id="rId361"/>
    <p:sldId id="20746" r:id="rId362"/>
    <p:sldId id="20747" r:id="rId363"/>
    <p:sldId id="20748" r:id="rId364"/>
    <p:sldId id="20749" r:id="rId365"/>
    <p:sldId id="20750" r:id="rId366"/>
    <p:sldId id="20751" r:id="rId367"/>
    <p:sldId id="20752" r:id="rId368"/>
    <p:sldId id="20755" r:id="rId369"/>
    <p:sldId id="20756" r:id="rId370"/>
    <p:sldId id="20757" r:id="rId371"/>
    <p:sldId id="20758" r:id="rId372"/>
    <p:sldId id="20759" r:id="rId373"/>
    <p:sldId id="20760" r:id="rId374"/>
    <p:sldId id="14221" r:id="rId375"/>
    <p:sldId id="1657" r:id="rId376"/>
    <p:sldId id="5053" r:id="rId377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FF"/>
    <a:srgbClr val="000099"/>
    <a:srgbClr val="0094C8"/>
    <a:srgbClr val="7030A0"/>
    <a:srgbClr val="006600"/>
    <a:srgbClr val="274467"/>
    <a:srgbClr val="4B4B4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02" autoAdjust="0"/>
    <p:restoredTop sz="99710" autoAdjust="0"/>
  </p:normalViewPr>
  <p:slideViewPr>
    <p:cSldViewPr>
      <p:cViewPr>
        <p:scale>
          <a:sx n="66" d="100"/>
          <a:sy n="66" d="100"/>
        </p:scale>
        <p:origin x="-2382" y="-11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304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303" Type="http://schemas.openxmlformats.org/officeDocument/2006/relationships/slide" Target="slides/slide302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45" Type="http://schemas.openxmlformats.org/officeDocument/2006/relationships/slide" Target="slides/slide344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68" Type="http://schemas.openxmlformats.org/officeDocument/2006/relationships/slide" Target="slides/slide267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35" Type="http://schemas.openxmlformats.org/officeDocument/2006/relationships/slide" Target="slides/slide334.xml"/><Relationship Id="rId356" Type="http://schemas.openxmlformats.org/officeDocument/2006/relationships/slide" Target="slides/slide355.xml"/><Relationship Id="rId377" Type="http://schemas.openxmlformats.org/officeDocument/2006/relationships/slide" Target="slides/slide376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58" Type="http://schemas.openxmlformats.org/officeDocument/2006/relationships/slide" Target="slides/slide257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25" Type="http://schemas.openxmlformats.org/officeDocument/2006/relationships/slide" Target="slides/slide324.xml"/><Relationship Id="rId346" Type="http://schemas.openxmlformats.org/officeDocument/2006/relationships/slide" Target="slides/slide345.xml"/><Relationship Id="rId367" Type="http://schemas.openxmlformats.org/officeDocument/2006/relationships/slide" Target="slides/slide366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15" Type="http://schemas.openxmlformats.org/officeDocument/2006/relationships/slide" Target="slides/slide314.xml"/><Relationship Id="rId336" Type="http://schemas.openxmlformats.org/officeDocument/2006/relationships/slide" Target="slides/slide335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378" Type="http://schemas.openxmlformats.org/officeDocument/2006/relationships/presProps" Target="presProps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26" Type="http://schemas.openxmlformats.org/officeDocument/2006/relationships/slide" Target="slides/slide325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368" Type="http://schemas.openxmlformats.org/officeDocument/2006/relationships/slide" Target="slides/slide36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16" Type="http://schemas.openxmlformats.org/officeDocument/2006/relationships/slide" Target="slides/slide315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358" Type="http://schemas.openxmlformats.org/officeDocument/2006/relationships/slide" Target="slides/slide357.xml"/><Relationship Id="rId379" Type="http://schemas.openxmlformats.org/officeDocument/2006/relationships/viewProps" Target="viewProps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48" Type="http://schemas.openxmlformats.org/officeDocument/2006/relationships/slide" Target="slides/slide347.xml"/><Relationship Id="rId369" Type="http://schemas.openxmlformats.org/officeDocument/2006/relationships/slide" Target="slides/slide368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380" Type="http://schemas.openxmlformats.org/officeDocument/2006/relationships/theme" Target="theme/theme1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359" Type="http://schemas.openxmlformats.org/officeDocument/2006/relationships/slide" Target="slides/slide358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381" Type="http://schemas.openxmlformats.org/officeDocument/2006/relationships/tableStyles" Target="tableStyles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371" Type="http://schemas.openxmlformats.org/officeDocument/2006/relationships/slide" Target="slides/slide370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slide" Target="slides/slide371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B383E-FEEA-4D38-AEE2-A78AC9F35EB7}" type="datetimeFigureOut">
              <a:rPr lang="pt-BR"/>
              <a:pPr>
                <a:defRPr/>
              </a:pPr>
              <a:t>22/12/2011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11C20-6667-454C-9AE9-64872CA9FBA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859BB-1EFD-4098-A197-1D93DD04A488}" type="datetimeFigureOut">
              <a:rPr lang="pt-BR"/>
              <a:pPr>
                <a:defRPr/>
              </a:pPr>
              <a:t>22/12/2011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16C64-0802-41CF-B1D1-C84E9F52DD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8D0FB-4FF9-46A3-B739-D37E3F333A2D}" type="datetimeFigureOut">
              <a:rPr lang="pt-BR"/>
              <a:pPr>
                <a:defRPr/>
              </a:pPr>
              <a:t>22/12/2011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DD69C-C332-42E8-9125-7E42AA7BA12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AB2B4-3E91-4D87-8698-986EAC38C9A0}" type="datetimeFigureOut">
              <a:rPr lang="pt-BR"/>
              <a:pPr>
                <a:defRPr/>
              </a:pPr>
              <a:t>22/12/2011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B1393-9871-4A32-A0A4-DCEE4917811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92FA3-D80C-4BCD-83F3-262FF9FD474C}" type="datetimeFigureOut">
              <a:rPr lang="pt-BR"/>
              <a:pPr>
                <a:defRPr/>
              </a:pPr>
              <a:t>22/12/2011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622D4-5B49-4DB8-BD71-64E13EC76E5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FDAE0-B0C0-4280-8455-0844ABBB0040}" type="datetimeFigureOut">
              <a:rPr lang="pt-BR"/>
              <a:pPr>
                <a:defRPr/>
              </a:pPr>
              <a:t>22/12/2011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EC578-1698-40EA-946E-10CCBAEA194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3242E-424B-41C7-894A-7AC2217DD517}" type="datetimeFigureOut">
              <a:rPr lang="pt-BR"/>
              <a:pPr>
                <a:defRPr/>
              </a:pPr>
              <a:t>22/12/2011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7D4F6-679D-4874-8C1A-4FE69D375C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B044F-80E9-4058-9FAC-B6F4797E941E}" type="datetimeFigureOut">
              <a:rPr lang="pt-BR"/>
              <a:pPr>
                <a:defRPr/>
              </a:pPr>
              <a:t>22/12/2011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9E5A4-B0C0-426F-AC5F-7977F45990E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B23A2-D279-4FF8-AB9D-D86301D034AB}" type="datetimeFigureOut">
              <a:rPr lang="pt-BR"/>
              <a:pPr>
                <a:defRPr/>
              </a:pPr>
              <a:t>22/12/2011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2EAD1-2B47-4848-B315-1A84D5DBAA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8F00E-9D1A-42F1-AC60-645BDC60B6E3}" type="datetimeFigureOut">
              <a:rPr lang="pt-BR"/>
              <a:pPr>
                <a:defRPr/>
              </a:pPr>
              <a:t>22/12/2011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48880-B5F2-4C09-ADC4-71E8203ADC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DA322-DC30-472E-9499-50208A910E95}" type="datetimeFigureOut">
              <a:rPr lang="pt-BR"/>
              <a:pPr>
                <a:defRPr/>
              </a:pPr>
              <a:t>22/12/2011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91B66-4DD4-4881-9533-B3A3BB8BE12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0C4435-52A4-4F86-9112-82857FD4DCB8}" type="datetimeFigureOut">
              <a:rPr lang="pt-BR"/>
              <a:pPr>
                <a:defRPr/>
              </a:pPr>
              <a:t>22/12/2011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211EB7-E3B7-4A06-A0FD-7ABDD0DD32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4941168"/>
            <a:ext cx="9286875" cy="1785938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rgbClr val="009900"/>
                </a:solidFill>
                <a:latin typeface="Arial Black" pitchFamily="34" charset="0"/>
              </a:rPr>
              <a:t>3º </a:t>
            </a:r>
            <a:r>
              <a:rPr lang="pt-BR" sz="7000" b="1" dirty="0" smtClean="0">
                <a:solidFill>
                  <a:srgbClr val="009900"/>
                </a:solidFill>
                <a:latin typeface="Arial Black" pitchFamily="34" charset="0"/>
              </a:rPr>
              <a:t>Domingo do Tempo Comum</a:t>
            </a:r>
          </a:p>
        </p:txBody>
      </p:sp>
      <p:pic>
        <p:nvPicPr>
          <p:cNvPr id="427012" name="Picture 4" descr="http://www.saintandrew.us/st-andrew-images/st-andrew-the-first-called-Duccio-di-Buoninseg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869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MOSTRAI-ME, Ó SENHOR, VOSSOS CAMINHOS,</a:t>
            </a:r>
            <a:endParaRPr lang="pt-BR" sz="9000" b="1" dirty="0" smtClean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VOSSA VERDADE ME ORIENTE E ME CONDUZA!</a:t>
            </a:r>
            <a:endParaRPr lang="pt-BR" sz="9000" b="1" dirty="0" smtClean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Amados irmãos em Cristo! Sejam bem-vindos a esta celebração!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Celebração que é o momento de elevarmos a Deus o nosso louvor por meio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 Cristo Jesus na força de seu Espírito Santo, pois o Senhor está sempre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disposto e atento a perdoar o pecador. Está sempre atento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todos aqueles que o buscam de coração sincero e aceitam o seu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convite à conversão. Que Ele também nos conceda a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graça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poder segui-lo. Cantemos!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1229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Canto de Abertura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43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Saudação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nome do Pai e do Filho e do Espírito Santo.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Senhor, que encaminha os nossos corações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o amor de Deus e a constância de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seja Deus que nos reuniu no amor de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150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Ato Penitencial</a:t>
            </a:r>
            <a:endParaRPr lang="pt-BR" sz="8500" b="1" dirty="0" smtClean="0">
              <a:solidFill>
                <a:srgbClr val="0099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 início desta celebração eucarística,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peçamos a conversão do coração,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fonte de reconciliação e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Deus e com os irmãos e irmãs. </a:t>
            </a:r>
            <a:r>
              <a:rPr lang="pt-BR" sz="9600" b="1" smtClean="0">
                <a:solidFill>
                  <a:srgbClr val="C00000"/>
                </a:solidFill>
                <a:latin typeface="Arial Rounded MT Bold" pitchFamily="34" charset="0"/>
              </a:rPr>
              <a:t>(Silêncio)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 viestes,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para condenar, mas para perdoar,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Cristo, que vos alegrais pelo pecador arrependido,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Cristo,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 muito perdoais a quem muito ama,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todo-poderoso tenha compaixão de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perdoe os nossos pecados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conduza à vida eterna.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ítul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3011" name="Espaço Reservado para Conteúdo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Hino de Louvor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Glória a Deus nas alturas e paz na terra aos homens por ele amados.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Deus, Rei dos céus,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louvamos,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bendizemos,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adoramos,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glorificamos,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damos graças por vossa imensa glória.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Jesus Cristo, Filho unigênito,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Deus, Cordeiro de Deus, Filho de Deus Pai.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tirais o pecado do mundo,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tirais o pecado do mundo, acolhei a nossa súplica.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estais à direita do Pai,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 sois o Santo,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só vós, 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vós, o Altíssimo,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com o Espírito Santo, na glória de Deus Pai.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583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Oração da Coleta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eterno e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dirigi a nossa vida segundo o vosso amor,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possamos, em nome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frutificar em boas obras.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nosso Senhor Jesus Cristo,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75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algn="l"/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Que o convite do Senhor à conversão, encontre lugar em nossos corações e produza frutos em</a:t>
            </a:r>
            <a:endParaRPr lang="pt-BR" sz="7500" b="1" i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nossas vidas, para nos afastarm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os do mau caminho como os </a:t>
            </a:r>
            <a:r>
              <a:rPr lang="pt-BR" sz="7500" b="1" i="1" dirty="0" err="1" smtClean="0">
                <a:solidFill>
                  <a:srgbClr val="000099"/>
                </a:solidFill>
                <a:latin typeface="Arial" charset="0"/>
                <a:cs typeface="Arial" charset="0"/>
              </a:rPr>
              <a:t>ninivitas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. Pois tudo neste mundo</a:t>
            </a:r>
            <a:endParaRPr lang="pt-BR" sz="7500" b="1" i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passa, como 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nos 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adverte o Apóstolo, ou seja, só Deus permanece!</a:t>
            </a:r>
            <a:endParaRPr lang="pt-BR" sz="7500" b="1" i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06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PRIMEIRA LEITURA</a:t>
            </a:r>
          </a:p>
          <a:p>
            <a:pPr eaLnBrk="1" hangingPunct="1"/>
            <a:endParaRPr lang="pt-BR" sz="5000" b="1" dirty="0" smtClean="0">
              <a:solidFill>
                <a:srgbClr val="0099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009900"/>
                </a:solidFill>
                <a:latin typeface="Arial Black" pitchFamily="34" charset="0"/>
              </a:rPr>
              <a:t>Jn</a:t>
            </a:r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 3,1-5.10</a:t>
            </a:r>
            <a:endParaRPr lang="pt-BR" sz="9000" b="1" dirty="0" smtClean="0">
              <a:solidFill>
                <a:srgbClr val="0099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Leitura da Profecia de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Jonas: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palavra do Senhor foi dirigida a Jonas,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pela segunda vez: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“Levanta-te e põe-te a caminho da grande cidade de Nínive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anuncia-lhe a mensagem que eu te vou confiar”.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Jonas pôs-se a caminho de Nínive,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conforme a ordem do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Ora, Nínive era uma cidade muito grande;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eram necessários três dias para ser atravessada.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4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Jonas entrou na cidade,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percorrendo o caminho de um dia;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pregava ao povo,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“Ainda quarenta dias, e Nínive será destruída”.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5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ninivitas acreditaram em Deus;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aceitaram fazer jejum, e vestiram sacos,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desde o superior ao inferior.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10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Vendo Deus as suas obras de conversão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que os ninivitas se afastavam do mau caminho,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compadeceu-se e suspendeu o mal,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tinha ameaçado fazer-lhes, e não o fez.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4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rgbClr val="009900"/>
                </a:solidFill>
                <a:latin typeface="Arial Black" pitchFamily="34" charset="0"/>
              </a:rPr>
              <a:t>SALMO RESPONSORIAL</a:t>
            </a:r>
          </a:p>
          <a:p>
            <a:pPr eaLnBrk="1" hangingPunct="1"/>
            <a:endParaRPr lang="pt-BR" sz="9000" b="1" dirty="0" smtClean="0">
              <a:solidFill>
                <a:srgbClr val="0099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009900"/>
                </a:solidFill>
                <a:latin typeface="Arial Black" pitchFamily="34" charset="0"/>
              </a:rPr>
              <a:t>Sl</a:t>
            </a:r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 </a:t>
            </a:r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24</a:t>
            </a:r>
            <a:endParaRPr lang="pt-BR" sz="9000" b="1" dirty="0" smtClean="0">
              <a:solidFill>
                <a:srgbClr val="0099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Mostrai-me, ó Senhor, vossos caminhos,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vossa verdade me oriente e me conduza!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Mostrai-me, ó Senhor, vossos caminhos,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vossa verdade me oriente e me conduza!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Mostrai-me, ó Senhor, vossos caminhos</a:t>
            </a:r>
            <a:endParaRPr lang="pt-BR" sz="9000" b="1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fazei-me conhecer a vossa estrada!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Vossa verdade me oriente e me conduza, 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porque sois o Deus da minha salvação;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Mostrai-me, ó Senhor, vossos caminhos,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vossa verdade me oriente e me conduza!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Recordai, Senhor meu Deus, vossa ternura</a:t>
            </a:r>
            <a:endParaRPr lang="pt-BR" sz="9000" b="1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vossa compaixão, que são eternas!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mim lembrai-vos, porque sois misericórdia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sois bondade sem limites, ó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Mostrai-me, ó Senhor, vossos caminhos,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vossa verdade me oriente e me conduza!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O Senhor é piedade e retidão</a:t>
            </a:r>
            <a:endParaRPr lang="pt-BR" sz="9000" b="1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reconduz ao bom caminho os pecadores.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Ele dirige os humildes na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justiça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aos pobres ele ensina o seu caminho.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Mostrai-me, ó Senhor, vossos caminhos,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vossa verdade me oriente e me conduza!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571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SEGUNDA LEITURA</a:t>
            </a:r>
          </a:p>
          <a:p>
            <a:pPr eaLnBrk="1" hangingPunct="1"/>
            <a:endParaRPr lang="pt-BR" sz="5000" b="1" dirty="0" smtClean="0">
              <a:solidFill>
                <a:srgbClr val="0099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1Cor </a:t>
            </a:r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7,29-31</a:t>
            </a:r>
            <a:endParaRPr lang="pt-BR" sz="9000" b="1" dirty="0" smtClean="0">
              <a:solidFill>
                <a:srgbClr val="0099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Leitura da Primeira Carta de São Paulo aos Coríntios: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29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Eu digo, irmãos: o tempo está abreviado. Então que, doravante, os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têm mulher vivam como se não tivessem mulher;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30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os que choram,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como se não chorassem, e os que estão alegres, como se não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estivessem alegres; e os que fazem compras, como se não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possuíssem coisa alguma;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31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os que usam do mundo, como se dele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não estivessem gozando. Pois a figura deste mundo passa.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41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009900"/>
                </a:solidFill>
                <a:latin typeface="Arial Black" pitchFamily="34" charset="0"/>
              </a:rPr>
              <a:t>Aclamação ao Evangelho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6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EVANGELHO</a:t>
            </a:r>
          </a:p>
          <a:p>
            <a:pPr eaLnBrk="1" hangingPunct="1"/>
            <a:endParaRPr lang="pt-BR" sz="9000" b="1" dirty="0" smtClean="0">
              <a:solidFill>
                <a:srgbClr val="0099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Mc 1,14-20</a:t>
            </a:r>
            <a:endParaRPr lang="pt-BR" sz="9000" b="1" dirty="0" smtClean="0">
              <a:solidFill>
                <a:srgbClr val="0099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dirty="0" smtClean="0">
                <a:solidFill>
                  <a:srgbClr val="000099"/>
                </a:solidFill>
                <a:latin typeface="Arial Rounded MT Bold" pitchFamily="34" charset="0"/>
              </a:rPr>
              <a:t>PROCLAMAÇÃO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Evangelho de Jesus Cristo 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segundo Marcos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Glória a vós,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14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Depois que João Batista foi preso, Jesus foi para a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Galileia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,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pregando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Evangelho de Deus e dizendo: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15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“O tempo já se completou e o Reino de Deus está próximo.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Convertei-vos e crede no Evangelho!”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16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E, passando à beira do mar da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Galileia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, Jesus viu Simão e André, seu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irmão, que lançavam a rede ao mar, pois eram pescadores.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17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Jesus lhes disse: “Segui-me e eu farei de vós pescadores de homens”.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18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eles, deixando imediatamente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as redes, seguiram 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Jesus.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19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Caminhando mais um pouco, viu também Tiago e João, filhos de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Zebedeu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. Estavam na barca, consertando as redes;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20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logo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os chamou. Eles deixaram seu pai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Zebedeu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na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barca com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os empregados, e partiram, seguindo Jesus.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Glória a vós,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ubtítulo 2"/>
          <p:cNvSpPr>
            <a:spLocks noGrp="1"/>
          </p:cNvSpPr>
          <p:nvPr>
            <p:ph type="subTitle" idx="1"/>
          </p:nvPr>
        </p:nvSpPr>
        <p:spPr>
          <a:xfrm>
            <a:off x="0" y="4869160"/>
            <a:ext cx="9180513" cy="1071562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chemeClr val="tx1"/>
                </a:solidFill>
                <a:latin typeface="Arial Rounded MT Bold" pitchFamily="34" charset="0"/>
              </a:rPr>
              <a:t>TUDO COMEÇA COM UMA BOA NOTÍCIA!</a:t>
            </a:r>
            <a:endParaRPr lang="pt-BR" sz="7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  <p:pic>
        <p:nvPicPr>
          <p:cNvPr id="265218" name="Picture 2" descr="http://4.bp.blogspot.com/__pLEjGjLFpA/TSo778EsCsI/AAAAAAAAEMM/5U5EXMQcvns/s1600/Marcos+1%252C14-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9330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Profissão     de Fé </a:t>
            </a:r>
            <a:r>
              <a:rPr lang="pt-BR" sz="9000" b="1" dirty="0" smtClean="0">
                <a:solidFill>
                  <a:srgbClr val="002060"/>
                </a:solidFill>
                <a:latin typeface="Arial Black" pitchFamily="34" charset="0"/>
              </a:rPr>
              <a:t>(Símbolo apostólico)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em Deus Pai todo-poderoso, criador do céu e da terra.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em Jesus Cristo, seu único Filho, nosso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400" b="1" smtClean="0">
                <a:solidFill>
                  <a:srgbClr val="000099"/>
                </a:solidFill>
                <a:latin typeface="Arial Rounded MT Bold" pitchFamily="34" charset="0"/>
              </a:rPr>
              <a:t>que foi concebido pelo poder do Espírito Santo; nasceu da Virgem Maria;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padeceu sob Pôncio Pilatos, foi crucificado, morto e sepultado.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Desceu à mansão dos mortos, ressuscitou ao terceiro 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subiu aos céus; está sentado à direita de Deus Pai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donde há de vir a julgar os vivos e os mortos.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Creio no Espírito Santo;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Santa Igreja Católica; na comunhão dos santos;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remissão dos pecados;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ressurreição da carne;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vida eterna.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009900"/>
                </a:solidFill>
                <a:latin typeface="Arial Black" pitchFamily="34" charset="0"/>
              </a:rPr>
              <a:t>Oração da Comunidade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Aclamemos a Cristo Jesus, esperança daqueles que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conhecem e são testemunhas de seu nome, e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peçamos confiantes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sua misericórdia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: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tende piedade de nós!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Senhor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! Vós conheceis a fragilidade da nossa natureza, sempre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inclinada para o pecado. Fortalecei o Papa Bento, o nosso bispo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Dom Moacir, os padres e diáconos na missão de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construir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Reino de Deus, vos pedimos.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tende piedade de nós!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Senhor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! Tende compaixão da nossa fraqueza humana,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sempre propensa ao mal. Por vossa misericórdia,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dai-nos 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vosso perdão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, vos pedimos.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tende piedade de nós!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Vós aceitais benigno a penitência dos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ninivitas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para reparar as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ofensas cometidas contra vós. Afastai, Senhor, também de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nós os castigos que merecemos pelos nossos pecados, vos pedimos.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tende piedade de nós!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4.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Vós, que perdoastes a pecadora arrependida e carregastes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nos ombros a ovelha desgarrada, não nos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recuseis 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vossa misericórdia, vos pedimos.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tende piedade de nós!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5.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Vós, que, pelo sacrifício da cruz, abristes as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portas do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céu, acolhei na eternidade todos aqueles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nesta vida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esperaram em vós, vos pedimos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tende piedade de nós!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283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Apresentação das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3040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Orai, irmãos e irmãs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o nosso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 aceito por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Receba o Senhor por tuas mãos este sacrifício,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glória do seu nome,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nosso bem e de toda a santa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2375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Oração sobre 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acolhei com bondade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as oferendas que vos apresentamos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sejam santificadas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tragam 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Oração Eucarística </a:t>
            </a:r>
          </a:p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VII:</a:t>
            </a:r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pt-BR" sz="9000" b="1" dirty="0" smtClean="0">
                <a:solidFill>
                  <a:schemeClr val="tx1"/>
                </a:solidFill>
                <a:latin typeface="Arial Black" pitchFamily="34" charset="0"/>
              </a:rPr>
              <a:t>Sobre Reconciliação 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Corações ao alto.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nosso coração está em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Demos graças ao Senhor, nosso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É nosso dever e nossa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é justo e bom agradecer-vos, Deus Pai, porque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900" b="1" smtClean="0">
                <a:solidFill>
                  <a:srgbClr val="000099"/>
                </a:solidFill>
                <a:latin typeface="Arial Rounded MT Bold" pitchFamily="34" charset="0"/>
              </a:rPr>
              <a:t>constantemente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nos chamais a viver na felicidade completa. Vós,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de ternura e de bondade, nunca vos cansais de perdoar.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Ofereceis vosso perdão a todos convidando os pecadores 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entregar-se confiantes à vossa misericórdia.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Como é grande, ó Pai, a vossa misericórdia!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JAMAIS nos rejeitastes quando quebramos a vossa aliança,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mas, por Jesus, vosso Filho e nosso irmão, criastes com a família humana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novo laço de amizade, tão estreito e forte, que nada poderá romper.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Concedeis agora a vosso povo tempo de graça e reconciliação.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Dai, pois, em Cristo novo alento à vossa Igreja, para que se volte para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vós. Fazei que, sempre mais dócil ao Espírito Santo, 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coloque ao serviço de todos.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Como é grande, ó Pai, a vossa misericórdia!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CHEIOS DE ADMIRAÇÃO e </a:t>
            </a:r>
            <a:r>
              <a:rPr lang="pt-BR" sz="8600" b="1" smtClean="0">
                <a:solidFill>
                  <a:srgbClr val="000099"/>
                </a:solidFill>
                <a:latin typeface="Arial Rounded MT Bold" pitchFamily="34" charset="0"/>
              </a:rPr>
              <a:t>reconhecimento,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unimos nossa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voz à voz das multidões do céu para cantar o poder 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vosso amor e a alegria da nossa salvação: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Santo, Santo,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Deus do universo!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céu e a terra proclamam a vossa glória.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o que vem em nome do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337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desde a criação do mundo, fazeis o bem a cada 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nós para sermos santos como vós sois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Olhai vosso povo aqui reunido e derramai a força do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Espírito, para que estas oferendas se tornem o Corpo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o Sangue,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Filho muito amado, no qual também somos vossos filhos.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 estávamos perdidos e incapazes de vos encontrar,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 nos amastes de modo admirável: pois vosso Filho – 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600" b="1" smtClean="0">
                <a:solidFill>
                  <a:srgbClr val="000099"/>
                </a:solidFill>
                <a:latin typeface="Arial Rounded MT Bold" pitchFamily="34" charset="0"/>
              </a:rPr>
              <a:t>Justo e Santo – entregou-se em nossas mãos aceitando ser pregado na cruz.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Como é grande, ó Pai, a vossa misericórdia!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ANTES, porém, de seus braços abertos traçarem entre o céu e a terra 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sinal permanente da vossa aliança, Jesus quis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celebrar a páscoa com seus discípulos.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Ceando com eles, tomou o pão e pronunciou a bênção de 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smtClean="0">
                <a:solidFill>
                  <a:srgbClr val="000099"/>
                </a:solidFill>
                <a:latin typeface="Arial Rounded MT Bold" pitchFamily="34" charset="0"/>
              </a:rPr>
              <a:t>de graças. Depois, partindo o pão, o deu a seus amigos,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COMEI: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ISTO É O MEU CORPO,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ENTREGUE POR VÓS.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5222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fim da ceia, Jesus, sabendo que ia reconciliar todas as coisas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pelo sangue a ser derramado na cruz, tomou o cálice com vinho. Deu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graças novamente, e passou o cálice a seus amigos,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BEBEI: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ESTE É O CÁLICE DO MEU SANGUE,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O SANGUE DA NOVA E ETERNA ALIANÇA,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DERRAMADO POR VÓS E POR TODOS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PARA REMISSÃO DOS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FAZEI ISTO EM MEMÓRIA DE MIM.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246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mistério da fé!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Anunciamos, Senhor, a vossa morte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proclamamos a vossa ressurreição.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Vinde, Senhor Jesus!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LEMBRAMO-NOS de Jesus Cristo, nossa páscoa e certeza da paz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definitiva. Hoje celebramos sua morte e ressurreição, esperando 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dia feliz de sua vinda gloriosa. Por isso, vos apresentamos, ó Deus fiel, 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vítima de reconciliação que nos faz voltar à vossa graça.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Esperamos, ó Cristo, vossa vinda gloriosa!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OLHAI, com amor, Pai misericordioso, aqueles que atraís para vós,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fazendo-os participar no único sacrifício do Cristo. Pela força do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Espírito Santo, todos se tornem um só corpo bem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unido, no qual todas as divisões sejam superadas.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Esperamos, ó Cristo, vossa vinda gloriosa!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CONSERVAI-NOS, em comunhão de fé e amor, unidos ao Papa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ao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nosso Bispo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Ajudai-nos a trabalhar juntos na construção do vosso reino,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até o dia em que, diante de vós, formos santos com os vossos santos,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lado da Virgem Maria e dos Apóstolos, com nossos irmãos e irmãs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já falecidos que confiamos à vossa misericórdia. Quando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fizermos parte da nova criação, enfim libertada 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toda maldade e fraqueza, poderemos cantar a 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graças do Cristo que vive para sempre.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Esperamos, ó Cristo, vossa vinda gloriosa!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com Cristo, em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vós, Deus Pai todo-poderoso,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toda a honra e toda 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agora e para sempre.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37683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Rito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Antes de participar do banquete da Eucaristia,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sinal de reconciliação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vínculo de união fraterna,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rezemos, juntos, como o Senhor nos ensinou: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Pai nosso que estais nos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santificado seja o vosso nome;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venha a nós o vosso reino,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seja feita a vossa vontade,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na terra como no céu;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pão nosso de cada dia nos dai hoje;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perdoai-nos as nossas ofensas,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como nós perdoamos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quem nos tem ofendido;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não nos deixeis cair em tentação,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livrai-nos do 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Livrai-nos de todos os males, ó Pai,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dai-nos hoje a vossa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Ajudados pela vossa misericórdia,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sempre livres do pecado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protegidos de todos os perigos,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enquanto, vivendo a esperança,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aguardamos a vinda do Cristo Salvador.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Vosso é o reino, o poder e a glória para sempre!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dissestes aos vossos Apóstolos: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vos deixo a paz, eu vos dou a minha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olheis os nossos pecados,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a fé que anima vossa Igreja;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dai-lhe, segundo o vosso desejo,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e a unidade.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sois Deus, com o Pai e 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do Senhor esteja sempre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amor de Cristo nos uniu.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Jesus, que nos tornou todos irmãos e irmãs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sua cruz, saudai-vos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um sinal de reconciliação e de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 dai-nos 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Felizes os convidados para a Ceia do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Cordeiro de Deus,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tira o pecado do mundo.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eu não sou digno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que entreis em minha morada,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dizei uma palavra e serei salvo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741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Canto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331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Oração depois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Concedei-nos, Deus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que, tendo recebido a graça de uma nova vida,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sempre nos gloriemos dos vossos dons.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413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Bênção e Despedida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olhai com bondade os fiéis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imploram a vossa misericórdia,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que, confiando em vosso amor de pai,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irradiem por toda parte a vossa caridade.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Abençoe-vos Deus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e Filho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alegria do Senhor seja a vossa força;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ide em paz e o Senhor vos acompanhe.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68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Canto Final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710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5815</TotalTime>
  <Words>2909</Words>
  <Application>Microsoft Office PowerPoint</Application>
  <PresentationFormat>Apresentação na tela (4:3)</PresentationFormat>
  <Paragraphs>362</Paragraphs>
  <Slides>376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376</vt:i4>
      </vt:variant>
    </vt:vector>
  </HeadingPairs>
  <TitlesOfParts>
    <vt:vector size="377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806</cp:revision>
  <dcterms:created xsi:type="dcterms:W3CDTF">2011-01-02T16:51:38Z</dcterms:created>
  <dcterms:modified xsi:type="dcterms:W3CDTF">2011-12-22T11:49:44Z</dcterms:modified>
</cp:coreProperties>
</file>