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10283" r:id="rId5"/>
    <p:sldId id="20761" r:id="rId6"/>
    <p:sldId id="20762" r:id="rId7"/>
    <p:sldId id="20763" r:id="rId8"/>
    <p:sldId id="20764" r:id="rId9"/>
    <p:sldId id="20765" r:id="rId10"/>
    <p:sldId id="958" r:id="rId11"/>
    <p:sldId id="1083" r:id="rId12"/>
    <p:sldId id="8277" r:id="rId13"/>
    <p:sldId id="1113" r:id="rId14"/>
    <p:sldId id="20767" r:id="rId15"/>
    <p:sldId id="20768" r:id="rId16"/>
    <p:sldId id="20769" r:id="rId17"/>
    <p:sldId id="20770" r:id="rId18"/>
    <p:sldId id="18618" r:id="rId19"/>
    <p:sldId id="1122" r:id="rId20"/>
    <p:sldId id="20772" r:id="rId21"/>
    <p:sldId id="20773" r:id="rId22"/>
    <p:sldId id="20774" r:id="rId23"/>
    <p:sldId id="20775" r:id="rId24"/>
    <p:sldId id="20776" r:id="rId25"/>
    <p:sldId id="20779" r:id="rId26"/>
    <p:sldId id="20780" r:id="rId27"/>
    <p:sldId id="20781" r:id="rId28"/>
    <p:sldId id="20782" r:id="rId29"/>
    <p:sldId id="20783" r:id="rId30"/>
    <p:sldId id="20784" r:id="rId31"/>
    <p:sldId id="20785" r:id="rId32"/>
    <p:sldId id="20786" r:id="rId33"/>
    <p:sldId id="20787" r:id="rId34"/>
    <p:sldId id="20788" r:id="rId35"/>
    <p:sldId id="20789" r:id="rId36"/>
    <p:sldId id="20790" r:id="rId37"/>
    <p:sldId id="12131" r:id="rId38"/>
    <p:sldId id="7275" r:id="rId39"/>
    <p:sldId id="18895" r:id="rId40"/>
    <p:sldId id="18896" r:id="rId41"/>
    <p:sldId id="18897" r:id="rId42"/>
    <p:sldId id="18898" r:id="rId43"/>
    <p:sldId id="18899" r:id="rId44"/>
    <p:sldId id="18900" r:id="rId45"/>
    <p:sldId id="18901" r:id="rId46"/>
    <p:sldId id="18902" r:id="rId47"/>
    <p:sldId id="18903" r:id="rId48"/>
    <p:sldId id="18904" r:id="rId49"/>
    <p:sldId id="18905" r:id="rId50"/>
    <p:sldId id="18906" r:id="rId51"/>
    <p:sldId id="18907" r:id="rId52"/>
    <p:sldId id="8307" r:id="rId53"/>
    <p:sldId id="8308" r:id="rId54"/>
    <p:sldId id="20791" r:id="rId55"/>
    <p:sldId id="20792" r:id="rId56"/>
    <p:sldId id="20793" r:id="rId57"/>
    <p:sldId id="20794" r:id="rId58"/>
    <p:sldId id="20795" r:id="rId59"/>
    <p:sldId id="20796" r:id="rId60"/>
    <p:sldId id="20797" r:id="rId61"/>
    <p:sldId id="5429" r:id="rId62"/>
    <p:sldId id="1175" r:id="rId63"/>
    <p:sldId id="11712" r:id="rId64"/>
    <p:sldId id="8318" r:id="rId65"/>
    <p:sldId id="8319" r:id="rId66"/>
    <p:sldId id="20798" r:id="rId67"/>
    <p:sldId id="20799" r:id="rId68"/>
    <p:sldId id="20800" r:id="rId69"/>
    <p:sldId id="20801" r:id="rId70"/>
    <p:sldId id="20802" r:id="rId71"/>
    <p:sldId id="20803" r:id="rId72"/>
    <p:sldId id="20804" r:id="rId73"/>
    <p:sldId id="20805" r:id="rId74"/>
    <p:sldId id="20806" r:id="rId75"/>
    <p:sldId id="20807" r:id="rId76"/>
    <p:sldId id="20808" r:id="rId77"/>
    <p:sldId id="20809" r:id="rId78"/>
    <p:sldId id="20810" r:id="rId79"/>
    <p:sldId id="20811" r:id="rId80"/>
    <p:sldId id="20812" r:id="rId81"/>
    <p:sldId id="20813" r:id="rId82"/>
    <p:sldId id="8345" r:id="rId83"/>
    <p:sldId id="8346" r:id="rId84"/>
    <p:sldId id="20814" r:id="rId85"/>
    <p:sldId id="20815" r:id="rId86"/>
    <p:sldId id="20816" r:id="rId87"/>
    <p:sldId id="20817" r:id="rId88"/>
    <p:sldId id="20818" r:id="rId89"/>
    <p:sldId id="20819" r:id="rId90"/>
    <p:sldId id="20820" r:id="rId91"/>
    <p:sldId id="20821" r:id="rId92"/>
    <p:sldId id="20822" r:id="rId93"/>
    <p:sldId id="20823" r:id="rId94"/>
    <p:sldId id="20824" r:id="rId95"/>
    <p:sldId id="20825" r:id="rId96"/>
    <p:sldId id="20826" r:id="rId97"/>
    <p:sldId id="20827" r:id="rId98"/>
    <p:sldId id="20828" r:id="rId99"/>
    <p:sldId id="20829" r:id="rId100"/>
    <p:sldId id="20830" r:id="rId101"/>
    <p:sldId id="20831" r:id="rId102"/>
    <p:sldId id="20832" r:id="rId103"/>
    <p:sldId id="8379" r:id="rId104"/>
    <p:sldId id="8380" r:id="rId105"/>
    <p:sldId id="20833" r:id="rId106"/>
    <p:sldId id="20834" r:id="rId107"/>
    <p:sldId id="20835" r:id="rId108"/>
    <p:sldId id="20836" r:id="rId109"/>
    <p:sldId id="20837" r:id="rId110"/>
    <p:sldId id="20838" r:id="rId111"/>
    <p:sldId id="20839" r:id="rId112"/>
    <p:sldId id="20840" r:id="rId113"/>
    <p:sldId id="20841" r:id="rId114"/>
    <p:sldId id="20842" r:id="rId115"/>
    <p:sldId id="20843" r:id="rId116"/>
    <p:sldId id="20844" r:id="rId117"/>
    <p:sldId id="20845" r:id="rId118"/>
    <p:sldId id="20846" r:id="rId119"/>
    <p:sldId id="10373" r:id="rId120"/>
    <p:sldId id="6475" r:id="rId121"/>
    <p:sldId id="7404" r:id="rId122"/>
    <p:sldId id="8402" r:id="rId123"/>
    <p:sldId id="20847" r:id="rId124"/>
    <p:sldId id="20848" r:id="rId125"/>
    <p:sldId id="20849" r:id="rId126"/>
    <p:sldId id="20850" r:id="rId127"/>
    <p:sldId id="20851" r:id="rId128"/>
    <p:sldId id="20852" r:id="rId129"/>
    <p:sldId id="20853" r:id="rId130"/>
    <p:sldId id="20854" r:id="rId131"/>
    <p:sldId id="20855" r:id="rId132"/>
    <p:sldId id="20856" r:id="rId133"/>
    <p:sldId id="20857" r:id="rId134"/>
    <p:sldId id="20858" r:id="rId135"/>
    <p:sldId id="20859" r:id="rId136"/>
    <p:sldId id="20860" r:id="rId137"/>
    <p:sldId id="20861" r:id="rId138"/>
    <p:sldId id="20862" r:id="rId139"/>
    <p:sldId id="20863" r:id="rId140"/>
    <p:sldId id="20864" r:id="rId141"/>
    <p:sldId id="20865" r:id="rId142"/>
    <p:sldId id="20866" r:id="rId143"/>
    <p:sldId id="888" r:id="rId144"/>
    <p:sldId id="20249" r:id="rId145"/>
    <p:sldId id="20250" r:id="rId146"/>
    <p:sldId id="20251" r:id="rId147"/>
    <p:sldId id="20252" r:id="rId148"/>
    <p:sldId id="20253" r:id="rId149"/>
    <p:sldId id="20254" r:id="rId150"/>
    <p:sldId id="20255" r:id="rId151"/>
    <p:sldId id="20256" r:id="rId152"/>
    <p:sldId id="20257" r:id="rId153"/>
    <p:sldId id="20258" r:id="rId154"/>
    <p:sldId id="20259" r:id="rId155"/>
    <p:sldId id="20260" r:id="rId156"/>
    <p:sldId id="20261" r:id="rId157"/>
    <p:sldId id="20262" r:id="rId158"/>
    <p:sldId id="20263" r:id="rId159"/>
    <p:sldId id="1275" r:id="rId160"/>
    <p:sldId id="19041" r:id="rId161"/>
    <p:sldId id="20567" r:id="rId162"/>
    <p:sldId id="19042" r:id="rId163"/>
    <p:sldId id="19043" r:id="rId164"/>
    <p:sldId id="17230" r:id="rId165"/>
    <p:sldId id="20868" r:id="rId166"/>
    <p:sldId id="17231" r:id="rId167"/>
    <p:sldId id="20869" r:id="rId168"/>
    <p:sldId id="20870" r:id="rId169"/>
    <p:sldId id="20871" r:id="rId170"/>
    <p:sldId id="20872" r:id="rId171"/>
    <p:sldId id="20873" r:id="rId172"/>
    <p:sldId id="20874" r:id="rId173"/>
    <p:sldId id="20875" r:id="rId174"/>
    <p:sldId id="20876" r:id="rId175"/>
    <p:sldId id="20877" r:id="rId176"/>
    <p:sldId id="20878" r:id="rId177"/>
    <p:sldId id="20879" r:id="rId178"/>
    <p:sldId id="20880" r:id="rId179"/>
    <p:sldId id="20881" r:id="rId180"/>
    <p:sldId id="6060" r:id="rId181"/>
    <p:sldId id="17245" r:id="rId182"/>
    <p:sldId id="2836" r:id="rId183"/>
    <p:sldId id="1329" r:id="rId184"/>
    <p:sldId id="1330" r:id="rId185"/>
    <p:sldId id="1331" r:id="rId186"/>
    <p:sldId id="1332" r:id="rId187"/>
    <p:sldId id="1333" r:id="rId188"/>
    <p:sldId id="1334" r:id="rId189"/>
    <p:sldId id="8475" r:id="rId190"/>
    <p:sldId id="8476" r:id="rId191"/>
    <p:sldId id="20882" r:id="rId192"/>
    <p:sldId id="20883" r:id="rId193"/>
    <p:sldId id="20884" r:id="rId194"/>
    <p:sldId id="20885" r:id="rId195"/>
    <p:sldId id="20886" r:id="rId196"/>
    <p:sldId id="20887" r:id="rId197"/>
    <p:sldId id="20888" r:id="rId198"/>
    <p:sldId id="20889" r:id="rId199"/>
    <p:sldId id="20890" r:id="rId200"/>
    <p:sldId id="20891" r:id="rId201"/>
    <p:sldId id="20892" r:id="rId202"/>
    <p:sldId id="20893" r:id="rId203"/>
    <p:sldId id="20894" r:id="rId204"/>
    <p:sldId id="20895" r:id="rId205"/>
    <p:sldId id="20896" r:id="rId206"/>
    <p:sldId id="20897" r:id="rId207"/>
    <p:sldId id="20898" r:id="rId208"/>
    <p:sldId id="20899" r:id="rId209"/>
    <p:sldId id="20900" r:id="rId210"/>
    <p:sldId id="20901" r:id="rId211"/>
    <p:sldId id="20902" r:id="rId212"/>
    <p:sldId id="20903" r:id="rId213"/>
    <p:sldId id="20904" r:id="rId214"/>
    <p:sldId id="20905" r:id="rId215"/>
    <p:sldId id="20906" r:id="rId216"/>
    <p:sldId id="20907" r:id="rId217"/>
    <p:sldId id="20908" r:id="rId218"/>
    <p:sldId id="20909" r:id="rId219"/>
    <p:sldId id="20910" r:id="rId220"/>
    <p:sldId id="20911" r:id="rId221"/>
    <p:sldId id="20912" r:id="rId222"/>
    <p:sldId id="20913" r:id="rId223"/>
    <p:sldId id="20914" r:id="rId224"/>
    <p:sldId id="20915" r:id="rId225"/>
    <p:sldId id="20916" r:id="rId226"/>
    <p:sldId id="20917" r:id="rId227"/>
    <p:sldId id="20918" r:id="rId228"/>
    <p:sldId id="20920" r:id="rId229"/>
    <p:sldId id="20921" r:id="rId230"/>
    <p:sldId id="20922" r:id="rId231"/>
    <p:sldId id="20923" r:id="rId232"/>
    <p:sldId id="20924" r:id="rId233"/>
    <p:sldId id="20925" r:id="rId234"/>
    <p:sldId id="20926" r:id="rId235"/>
    <p:sldId id="20927" r:id="rId236"/>
    <p:sldId id="20928" r:id="rId237"/>
    <p:sldId id="20929" r:id="rId238"/>
    <p:sldId id="20930" r:id="rId239"/>
    <p:sldId id="20931" r:id="rId240"/>
    <p:sldId id="20932" r:id="rId241"/>
    <p:sldId id="20933" r:id="rId242"/>
    <p:sldId id="20934" r:id="rId243"/>
    <p:sldId id="20935" r:id="rId244"/>
    <p:sldId id="20936" r:id="rId245"/>
    <p:sldId id="20937" r:id="rId246"/>
    <p:sldId id="20938" r:id="rId247"/>
    <p:sldId id="20939" r:id="rId248"/>
    <p:sldId id="20940" r:id="rId249"/>
    <p:sldId id="20941" r:id="rId250"/>
    <p:sldId id="20942" r:id="rId251"/>
    <p:sldId id="20943" r:id="rId252"/>
    <p:sldId id="20944" r:id="rId253"/>
    <p:sldId id="20945" r:id="rId254"/>
    <p:sldId id="20946" r:id="rId255"/>
    <p:sldId id="20947" r:id="rId256"/>
    <p:sldId id="20948" r:id="rId257"/>
    <p:sldId id="20949" r:id="rId258"/>
    <p:sldId id="20950" r:id="rId259"/>
    <p:sldId id="20951" r:id="rId260"/>
    <p:sldId id="20952" r:id="rId261"/>
    <p:sldId id="20953" r:id="rId262"/>
    <p:sldId id="20954" r:id="rId263"/>
    <p:sldId id="20955" r:id="rId264"/>
    <p:sldId id="20956" r:id="rId265"/>
    <p:sldId id="20957" r:id="rId266"/>
    <p:sldId id="20958" r:id="rId267"/>
    <p:sldId id="20959" r:id="rId268"/>
    <p:sldId id="20960" r:id="rId269"/>
    <p:sldId id="20961" r:id="rId270"/>
    <p:sldId id="20967" r:id="rId271"/>
    <p:sldId id="20968" r:id="rId272"/>
    <p:sldId id="20969" r:id="rId273"/>
    <p:sldId id="20970" r:id="rId274"/>
    <p:sldId id="20976" r:id="rId275"/>
    <p:sldId id="20977" r:id="rId276"/>
    <p:sldId id="20978" r:id="rId277"/>
    <p:sldId id="20979" r:id="rId278"/>
    <p:sldId id="20980" r:id="rId279"/>
    <p:sldId id="20981" r:id="rId280"/>
    <p:sldId id="20982" r:id="rId281"/>
    <p:sldId id="20983" r:id="rId282"/>
    <p:sldId id="20984" r:id="rId283"/>
    <p:sldId id="20985" r:id="rId284"/>
    <p:sldId id="20986" r:id="rId285"/>
    <p:sldId id="20987" r:id="rId286"/>
    <p:sldId id="20988" r:id="rId287"/>
    <p:sldId id="20989" r:id="rId288"/>
    <p:sldId id="20990" r:id="rId289"/>
    <p:sldId id="20991" r:id="rId290"/>
    <p:sldId id="20992" r:id="rId291"/>
    <p:sldId id="20993" r:id="rId292"/>
    <p:sldId id="20994" r:id="rId293"/>
    <p:sldId id="20995" r:id="rId294"/>
    <p:sldId id="20996" r:id="rId295"/>
    <p:sldId id="20997" r:id="rId296"/>
    <p:sldId id="20998" r:id="rId297"/>
    <p:sldId id="20999" r:id="rId298"/>
    <p:sldId id="21000" r:id="rId299"/>
    <p:sldId id="21001" r:id="rId300"/>
    <p:sldId id="21002" r:id="rId301"/>
    <p:sldId id="21003" r:id="rId302"/>
    <p:sldId id="21004" r:id="rId303"/>
    <p:sldId id="21005" r:id="rId304"/>
    <p:sldId id="21006" r:id="rId305"/>
    <p:sldId id="21007" r:id="rId306"/>
    <p:sldId id="21008" r:id="rId307"/>
    <p:sldId id="21009" r:id="rId308"/>
    <p:sldId id="21010" r:id="rId309"/>
    <p:sldId id="21011" r:id="rId310"/>
    <p:sldId id="21012" r:id="rId311"/>
    <p:sldId id="21013" r:id="rId312"/>
    <p:sldId id="21014" r:id="rId313"/>
    <p:sldId id="21015" r:id="rId314"/>
    <p:sldId id="21016" r:id="rId315"/>
    <p:sldId id="21017" r:id="rId316"/>
    <p:sldId id="21018" r:id="rId317"/>
    <p:sldId id="21019" r:id="rId318"/>
    <p:sldId id="21020" r:id="rId319"/>
    <p:sldId id="21021" r:id="rId320"/>
    <p:sldId id="21022" r:id="rId321"/>
    <p:sldId id="21023" r:id="rId322"/>
    <p:sldId id="21024" r:id="rId323"/>
    <p:sldId id="21025" r:id="rId324"/>
    <p:sldId id="21026" r:id="rId325"/>
    <p:sldId id="21027" r:id="rId326"/>
    <p:sldId id="21028" r:id="rId327"/>
    <p:sldId id="21029" r:id="rId328"/>
    <p:sldId id="21030" r:id="rId329"/>
    <p:sldId id="21031" r:id="rId330"/>
    <p:sldId id="21032" r:id="rId331"/>
    <p:sldId id="19602" r:id="rId332"/>
    <p:sldId id="6208" r:id="rId333"/>
    <p:sldId id="21034" r:id="rId334"/>
    <p:sldId id="21035" r:id="rId335"/>
    <p:sldId id="21036" r:id="rId336"/>
    <p:sldId id="21037" r:id="rId337"/>
    <p:sldId id="21038" r:id="rId338"/>
    <p:sldId id="21039" r:id="rId339"/>
    <p:sldId id="21040" r:id="rId340"/>
    <p:sldId id="21041" r:id="rId341"/>
    <p:sldId id="21042" r:id="rId342"/>
    <p:sldId id="21043" r:id="rId343"/>
    <p:sldId id="21044" r:id="rId344"/>
    <p:sldId id="21045" r:id="rId345"/>
    <p:sldId id="21046" r:id="rId346"/>
    <p:sldId id="21047" r:id="rId347"/>
    <p:sldId id="21048" r:id="rId348"/>
    <p:sldId id="21049" r:id="rId349"/>
    <p:sldId id="21050" r:id="rId350"/>
    <p:sldId id="21051" r:id="rId351"/>
    <p:sldId id="21052" r:id="rId352"/>
    <p:sldId id="21053" r:id="rId353"/>
    <p:sldId id="21054" r:id="rId354"/>
    <p:sldId id="21057" r:id="rId355"/>
    <p:sldId id="21058" r:id="rId356"/>
    <p:sldId id="21059" r:id="rId357"/>
    <p:sldId id="21060" r:id="rId358"/>
    <p:sldId id="21061" r:id="rId359"/>
    <p:sldId id="21062" r:id="rId360"/>
    <p:sldId id="21063" r:id="rId361"/>
    <p:sldId id="21064" r:id="rId362"/>
    <p:sldId id="21065" r:id="rId363"/>
    <p:sldId id="21066" r:id="rId364"/>
    <p:sldId id="21067" r:id="rId365"/>
    <p:sldId id="21068" r:id="rId366"/>
    <p:sldId id="21069" r:id="rId367"/>
    <p:sldId id="21071" r:id="rId368"/>
    <p:sldId id="21072" r:id="rId369"/>
    <p:sldId id="21073" r:id="rId370"/>
    <p:sldId id="21074" r:id="rId371"/>
    <p:sldId id="21075" r:id="rId372"/>
    <p:sldId id="21076" r:id="rId373"/>
    <p:sldId id="21077" r:id="rId374"/>
    <p:sldId id="21078" r:id="rId375"/>
    <p:sldId id="21079" r:id="rId376"/>
    <p:sldId id="21080" r:id="rId377"/>
    <p:sldId id="21081" r:id="rId378"/>
    <p:sldId id="21082" r:id="rId379"/>
    <p:sldId id="21083" r:id="rId380"/>
    <p:sldId id="21084" r:id="rId381"/>
    <p:sldId id="21085" r:id="rId382"/>
    <p:sldId id="21086" r:id="rId383"/>
    <p:sldId id="20436" r:id="rId384"/>
    <p:sldId id="1511" r:id="rId385"/>
    <p:sldId id="8726" r:id="rId386"/>
    <p:sldId id="8727" r:id="rId387"/>
    <p:sldId id="21087" r:id="rId388"/>
    <p:sldId id="21088" r:id="rId389"/>
    <p:sldId id="21089" r:id="rId390"/>
    <p:sldId id="21090" r:id="rId391"/>
    <p:sldId id="21091" r:id="rId392"/>
    <p:sldId id="21092" r:id="rId393"/>
    <p:sldId id="8217" r:id="rId394"/>
    <p:sldId id="1643" r:id="rId395"/>
    <p:sldId id="21094" r:id="rId396"/>
    <p:sldId id="21095" r:id="rId397"/>
    <p:sldId id="21096" r:id="rId398"/>
    <p:sldId id="21097" r:id="rId399"/>
    <p:sldId id="21098" r:id="rId400"/>
    <p:sldId id="21099" r:id="rId401"/>
    <p:sldId id="21100" r:id="rId402"/>
    <p:sldId id="21101" r:id="rId403"/>
    <p:sldId id="21104" r:id="rId404"/>
    <p:sldId id="21105" r:id="rId405"/>
    <p:sldId id="21106" r:id="rId406"/>
    <p:sldId id="21107" r:id="rId407"/>
    <p:sldId id="21108" r:id="rId408"/>
    <p:sldId id="21109" r:id="rId409"/>
    <p:sldId id="14221" r:id="rId410"/>
    <p:sldId id="1657" r:id="rId411"/>
    <p:sldId id="5053" r:id="rId412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000099"/>
    <a:srgbClr val="0094C8"/>
    <a:srgbClr val="7030A0"/>
    <a:srgbClr val="0066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02" autoAdjust="0"/>
    <p:restoredTop sz="99710" autoAdjust="0"/>
  </p:normalViewPr>
  <p:slideViewPr>
    <p:cSldViewPr>
      <p:cViewPr>
        <p:scale>
          <a:sx n="66" d="100"/>
          <a:sy n="66" d="100"/>
        </p:scale>
        <p:origin x="-2184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55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presProps" Target="presProps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theme" Target="theme/theme1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tableStyles" Target="tableStyles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29/12/2011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4941168"/>
            <a:ext cx="9286875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4º </a:t>
            </a:r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Domingo do Tempo Comum</a:t>
            </a:r>
          </a:p>
        </p:txBody>
      </p:sp>
      <p:pic>
        <p:nvPicPr>
          <p:cNvPr id="384002" name="Picture 2" descr="http://4.bp.blogspot.com/_yq8gOPmv3gk/SXUIksc67-I/AAAAAAAABog/g7AAiYbzi3A/s400/4DTC_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857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NÃO FECHEIS O CORAÇÃO, OUVI HOJE A VOZ DE DEUS!</a:t>
            </a:r>
            <a:endParaRPr lang="pt-BR" sz="90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Queridos irmãos em Cristo! Celebremos, nesta santa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Eucaristia, a alegria de sermos parte de um povo que escuta e segue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independente-mente de sua vocação de vida. No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entanto, o mais importante é que todas as pessoas se deixem guiar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pelos seus ensinamentos e não pelo fermento dos escribas e dos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fariseus de nossos dias. Com alegria, cantemos!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de nosso Senhor Jesus Cristo, o amor do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comunhão do Espírito Santo 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Ato Penitencial</a:t>
            </a:r>
            <a:endParaRPr lang="pt-BR" sz="85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 Cristo, o Justo,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intercede por nós e nos reconcilia com 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abramos o nosso espírito ao arrependimento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sermos menos indignos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aproximar-nos da mesa do Senhor. </a:t>
            </a:r>
            <a:r>
              <a:rPr lang="pt-BR" sz="84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a plenitude da verdade e da graça,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vos tornastes pobre para nos enriquecer,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viestes para fazer de nós o vosso povo santo,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Concedei-nos, Senhor nosso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adorar-vos de todo o coração,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amar todas as pessoas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verdadeira caridade.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Escutemos atentos e guardemos tudo o que nos ensina o Senhor. Pois, a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profecia revela o que Deus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espera de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seu povo. Ouçamos.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Dt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18,15-20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do Livro 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Deuteronômio: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Moisés falou ao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povo,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“O Senhor teu Deus fará surgir para ti, da tua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nação e do meio de teus irmãos, um profeta como eu: a ele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deverás escutar.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Foi exatamente o que pediste ao Senhor teu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Deus, no monte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Horeb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quando todo o povo estava reunido, dizendo: ‘Não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quero mais escutar a voz do Senhor meu Deus, nem ver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grande fogo, para não acabar morrendo’.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 o Senhor me disse: ‘Está bem o que disseram.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Farei surgir para eles, do meio de seus irmãos, um profeta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semelhante a ti. Porei em sua boca as minhas palavras e ele lhes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comunicará tudo o que eu lhe mandar.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 mesmo pedirei contas 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quem não escutar as minhas palavras que ele pronunciar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meu nome.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o profeta que tiver a ousadia de dizer em meu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nome alguma coisa que não lhe mandei, ou se falar 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nome 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outros deuses, esse profeta deverá morrer’”.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990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94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fecheis 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coração, ouvi hoje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voz de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Não fecheis o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coração, ouvi hoje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 voz de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Vinde, exultemos de alegria no Senhor,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aclamemos o Rochedo que nos salva!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seu encontro caminhemos com louvores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com cantos de alegria, o celebremos!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Não fecheis o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coração, ouvi hoje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 voz de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Vinde, adoremos e prostremo-nos por terra,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ajoelhemos ante o Deus que nos criou!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Porque ele é o nosso Deus, nosso Pastor, </a:t>
            </a:r>
            <a:r>
              <a:rPr lang="pt-BR" sz="9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nós somos o seu povo e seu rebanho,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 ovelhas que conduz com sua mão.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Não fecheis o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coração, ouvi hoje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 voz de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Oxalá ouvísseis hoje a sua voz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: </a:t>
            </a:r>
            <a:r>
              <a:rPr lang="pt-BR" sz="9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“Não fecheis os corações como em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Meriba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em Massa, no deserto, aquele dia,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que outrora vossos pais me provocaram,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apesar de terem visto as minhas obras”.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Não fecheis o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coração, ouvi hoje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 voz de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1Cor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7,32-35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Paulo aos Coríntios: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 gostaria que estivésseis livres de preocupações.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homem não casado é solícito pelas coisas do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procura agradar ao Senhor.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casado preocupa-se com as coisas do mundo e procura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agradar à sua mulher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e, assim, está dividido. Do mesmo modo,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mulher não casada e a jovem solteira têm zelo pelas coisas do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e procuram ser santas de corpo e espírito. Mas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que se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casou preocupa-se com as coisas do mundo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procura agradar ao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 marido.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Digo isto para o vosso próprio bem e não para vos armar um laço. O que 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desejo é levar-vos ao que é melhor, permanecendo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junto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Senhor, sem outras preocupações.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Mc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1,21-28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cidade de 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Cafarnaum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num dia de sábado, Jesus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entrou na sinagoga e começou a ensinar.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 ficavam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admirados com o seu ensinamento, pois ensinava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quem tem autoridade, não como os mestres da Lei.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Estava então na sinagoga um homem possuído por um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mau. Ele gritou: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“Que queres de nós, Jesus Nazareno? Vieste para 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destruir? Eu sei quem tu és: tu és o Santo de Deus”.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o intimou: “Cala-te e sai dele!”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 o espírito mau sacudiu o homem com violência, deu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 grande grito e saiu.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todos ficaram muito espantados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perguntavam uns aos outros: “Que é isso? Um ensinamento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novo dado com autoridade: Ele manda até nos espíritos maus, e eles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obedecem!”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a fama de Jesus logo se espalhou por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toda parte, em toda a região da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Galileia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4929198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500" b="1" dirty="0" smtClean="0">
                <a:solidFill>
                  <a:schemeClr val="tx1"/>
                </a:solidFill>
                <a:latin typeface="Arial Rounded MT Bold" pitchFamily="34" charset="0"/>
              </a:rPr>
              <a:t>UM ENSINAMENTO NOVO, PROCLAMADO COM AUTORIDADE!</a:t>
            </a:r>
            <a:endParaRPr lang="pt-BR" sz="65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234498" name="Picture 2" descr="http://2.bp.blogspot.com/_DN7rCoLj6F4/S3SscNJftsI/AAAAAAAADSU/8aZ9apwbEXY/s320/princeofpeacetp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143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00206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Deus e Pai, confiantes vos elevamos nossas súplicas, pois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sabemos que não abandonais vosso povo e nos guardais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pupila dos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olhos, nós vos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Fazei-nos, Senhor, profetas da verdade!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Senhor!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Igreja é sacramento do Reino. Assim,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dai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ânimo ao Papa Bento, aos bispos e todo o clero para que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continuem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profetizando, nós vos pedimos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Fazei-nos, Senhor, profetas da verdade!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Senhor!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Evangelho é Palavra de Salvação! Para que a verdade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Cristo seja proclamada ao coração da humanidade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ela ande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 caminho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 salvação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 vos pedimos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Fazei-nos, Senhor, profetas da verdade!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Senhor!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cristão é profeta pelo seu testemunho!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que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cada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 de nós se esforce para viver o que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Cristo nos ensina, nós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 pedimos.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Fazei-nos, Senhor, profetas da verdade!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Senhor!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Neste mundo de tristezas e desilusões, animai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fortalecei os nossos missionários para que, mesmo no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contratempo da missão, não desanimem,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 pedimos.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Fazei-nos, Senhor, profetas da verdade!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vos servir,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depositamos nossas oferendas em vosso altar;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acolhei-as com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fim de que se tornem o sacramento da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800" b="1" dirty="0" smtClean="0">
                <a:solidFill>
                  <a:srgbClr val="009900"/>
                </a:solidFill>
                <a:latin typeface="Arial Black" pitchFamily="34" charset="0"/>
              </a:rPr>
              <a:t>Prefácio dos Domingos do Tempo Comum I: </a:t>
            </a:r>
            <a:r>
              <a:rPr lang="pt-BR" sz="7800" b="1" dirty="0" smtClean="0">
                <a:solidFill>
                  <a:schemeClr val="tx1"/>
                </a:solidFill>
                <a:latin typeface="Arial Black" pitchFamily="34" charset="0"/>
              </a:rPr>
              <a:t>O mistério pascal e o povo de Deus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Senhor, Pai santo, 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que, pelo mistério da sua Páscoa,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realizou uma obra admirável.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ele, vós nos chamastes das trevas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à vossa luz incomparável,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fazendo-nos passar do pecado e da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à glória de sermos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sacerdócio régio e nação santa,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anunciar, por todo o mundo, as vossas maravilhas.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essa razão, agora e sempre,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 nos unimos à multidão dos anjos e dos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Eucarística III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Todas as vezes que comemos deste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 bebemos deste cálice,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enquanto esperamos a vossa vinda!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7683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Guiados pelo Espírito de Jesus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iluminados pela sabedoria do Evangelho,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Espírito de Cristo ressuscitado,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sinal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Provai e vede como o Senhor é bom;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 de quem nele encontra seu refúgio.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Renovados pelo sacramento da nossa redenção,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 vos pedimos,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este alimento da salvação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 faça progredir na verdadeira fé.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Estendei, Senhor, sobre os vossos fiéis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vossa mão protetora,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busquem de todo o coração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mereçam conseguir o que vos pedem.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Glorificai o Senhor com vossa vida;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5919</TotalTime>
  <Words>3038</Words>
  <Application>Microsoft Office PowerPoint</Application>
  <PresentationFormat>Apresentação na tela (4:3)</PresentationFormat>
  <Paragraphs>396</Paragraphs>
  <Slides>411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411</vt:i4>
      </vt:variant>
    </vt:vector>
  </HeadingPairs>
  <TitlesOfParts>
    <vt:vector size="412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814</cp:revision>
  <dcterms:created xsi:type="dcterms:W3CDTF">2011-01-02T16:51:38Z</dcterms:created>
  <dcterms:modified xsi:type="dcterms:W3CDTF">2011-12-29T13:45:35Z</dcterms:modified>
</cp:coreProperties>
</file>