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slides/slide120.xml" ContentType="application/vnd.openxmlformats-officedocument.presentationml.slide+xml"/>
  <Override PartName="/ppt/slides/slide218.xml" ContentType="application/vnd.openxmlformats-officedocument.presentationml.slide+xml"/>
  <Override PartName="/ppt/slides/slide265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s/slide388.xml" ContentType="application/vnd.openxmlformats-officedocument.presentationml.slide+xml"/>
  <Override PartName="/ppt/slides/slide404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50.xml" ContentType="application/vnd.openxmlformats-officedocument.presentationml.slide+xml"/>
  <Override PartName="/ppt/slides/slide243.xml" ContentType="application/vnd.openxmlformats-officedocument.presentationml.slide+xml"/>
  <Override PartName="/ppt/slides/slide290.xml" ContentType="application/vnd.openxmlformats-officedocument.presentationml.slide+xml"/>
  <Override PartName="/ppt/slides/slide221.xml" ContentType="application/vnd.openxmlformats-officedocument.presentationml.slide+xml"/>
  <Override PartName="/ppt/slides/slide319.xml" ContentType="application/vnd.openxmlformats-officedocument.presentationml.slide+xml"/>
  <Override PartName="/ppt/slides/slide366.xml" ContentType="application/vnd.openxmlformats-officedocument.presentationml.slide+xml"/>
  <Override PartName="/ppt/slides/slide158.xml" ContentType="application/vnd.openxmlformats-officedocument.presentationml.slide+xml"/>
  <Override PartName="/ppt/slides/slide344.xml" ContentType="application/vnd.openxmlformats-officedocument.presentationml.slide+xml"/>
  <Override PartName="/ppt/slides/slide391.xml" ContentType="application/vnd.openxmlformats-officedocument.presentationml.slide+xml"/>
  <Override PartName="/ppt/slides/slide136.xml" ContentType="application/vnd.openxmlformats-officedocument.presentationml.slide+xml"/>
  <Override PartName="/ppt/slides/slide183.xml" ContentType="application/vnd.openxmlformats-officedocument.presentationml.slide+xml"/>
  <Override PartName="/ppt/slides/slide88.xml" ContentType="application/vnd.openxmlformats-officedocument.presentationml.slide+xml"/>
  <Override PartName="/ppt/slides/slide259.xml" ContentType="application/vnd.openxmlformats-officedocument.presentationml.slide+xml"/>
  <Override PartName="/ppt/slides/slide322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50.xml" ContentType="application/vnd.openxmlformats-officedocument.presentationml.slide+xml"/>
  <Override PartName="/ppt/slides/slide161.xml" ContentType="application/vnd.openxmlformats-officedocument.presentationml.slide+xml"/>
  <Override PartName="/ppt/slides/slide248.xml" ContentType="application/vnd.openxmlformats-officedocument.presentationml.slide+xml"/>
  <Override PartName="/ppt/slides/slide295.xml" ContentType="application/vnd.openxmlformats-officedocument.presentationml.slide+xml"/>
  <Override PartName="/ppt/slides/slide300.xml" ContentType="application/vnd.openxmlformats-officedocument.presentationml.slide+xml"/>
  <Override PartName="/ppt/slides/slide311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55.xml" ContentType="application/vnd.openxmlformats-officedocument.presentationml.slide+xml"/>
  <Override PartName="/ppt/slides/slide237.xml" ContentType="application/vnd.openxmlformats-officedocument.presentationml.slide+xml"/>
  <Override PartName="/ppt/slides/slide284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215.xml" ContentType="application/vnd.openxmlformats-officedocument.presentationml.slide+xml"/>
  <Override PartName="/ppt/slides/slide226.xml" ContentType="application/vnd.openxmlformats-officedocument.presentationml.slide+xml"/>
  <Override PartName="/ppt/slides/slide262.xml" ContentType="application/vnd.openxmlformats-officedocument.presentationml.slide+xml"/>
  <Override PartName="/ppt/slides/slide273.xml" ContentType="application/vnd.openxmlformats-officedocument.presentationml.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199.xml" ContentType="application/vnd.openxmlformats-officedocument.presentationml.slide+xml"/>
  <Override PartName="/ppt/slides/slide204.xml" ContentType="application/vnd.openxmlformats-officedocument.presentationml.slide+xml"/>
  <Override PartName="/ppt/slides/slide251.xml" ContentType="application/vnd.openxmlformats-officedocument.presentationml.slide+xml"/>
  <Override PartName="/ppt/slides/slide349.xml" ContentType="application/vnd.openxmlformats-officedocument.presentationml.slide+xml"/>
  <Override PartName="/ppt/slides/slide396.xml" ContentType="application/vnd.openxmlformats-officedocument.presentationml.slide+xml"/>
  <Override PartName="/ppt/slides/slide401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8.xml" ContentType="application/vnd.openxmlformats-officedocument.presentationml.slide+xml"/>
  <Override PartName="/ppt/slides/slide240.xml" ContentType="application/vnd.openxmlformats-officedocument.presentationml.slide+xml"/>
  <Override PartName="/ppt/slides/slide327.xml" ContentType="application/vnd.openxmlformats-officedocument.presentationml.slide+xml"/>
  <Override PartName="/ppt/slides/slide338.xml" ContentType="application/vnd.openxmlformats-officedocument.presentationml.slide+xml"/>
  <Override PartName="/ppt/slides/slide374.xml" ContentType="application/vnd.openxmlformats-officedocument.presentationml.slide+xml"/>
  <Override PartName="/ppt/slides/slide385.xml" ContentType="application/vnd.openxmlformats-officedocument.presentationml.slide+xml"/>
  <Override PartName="/ppt/slides/slide119.xml" ContentType="application/vnd.openxmlformats-officedocument.presentationml.slide+xml"/>
  <Override PartName="/ppt/slides/slide166.xml" ContentType="application/vnd.openxmlformats-officedocument.presentationml.slide+xml"/>
  <Override PartName="/ppt/slides/slide177.xml" ContentType="application/vnd.openxmlformats-officedocument.presentationml.slide+xml"/>
  <Override PartName="/ppt/slides/slide316.xml" ContentType="application/vnd.openxmlformats-officedocument.presentationml.slide+xml"/>
  <Override PartName="/ppt/slides/slide36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08.xml" ContentType="application/vnd.openxmlformats-officedocument.presentationml.slide+xml"/>
  <Override PartName="/ppt/slides/slide155.xml" ContentType="application/vnd.openxmlformats-officedocument.presentationml.slide+xml"/>
  <Override PartName="/ppt/slides/slide305.xml" ContentType="application/vnd.openxmlformats-officedocument.presentationml.slide+xml"/>
  <Override PartName="/ppt/slides/slide352.xml" ContentType="application/vnd.openxmlformats-officedocument.presentationml.slide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slides/slide144.xml" ContentType="application/vnd.openxmlformats-officedocument.presentationml.slide+xml"/>
  <Override PartName="/ppt/slides/slide191.xml" ContentType="application/vnd.openxmlformats-officedocument.presentationml.slide+xml"/>
  <Override PartName="/ppt/slides/slide278.xml" ContentType="application/vnd.openxmlformats-officedocument.presentationml.slide+xml"/>
  <Override PartName="/ppt/slides/slide289.xml" ContentType="application/vnd.openxmlformats-officedocument.presentationml.slide+xml"/>
  <Override PartName="/ppt/slides/slide330.xml" ContentType="application/vnd.openxmlformats-officedocument.presentationml.slide+xml"/>
  <Override PartName="/ppt/slides/slide341.xml" ContentType="application/vnd.openxmlformats-officedocument.presentationml.slid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80.xml" ContentType="application/vnd.openxmlformats-officedocument.presentationml.slide+xml"/>
  <Override PartName="/ppt/slides/slide267.xml" ContentType="application/vnd.openxmlformats-officedocument.presentationml.slide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s/slide111.xml" ContentType="application/vnd.openxmlformats-officedocument.presentationml.slide+xml"/>
  <Override PartName="/ppt/slides/slide209.xml" ContentType="application/vnd.openxmlformats-officedocument.presentationml.slide+xml"/>
  <Override PartName="/ppt/slides/slide256.xml" ContentType="application/vnd.openxmlformats-officedocument.presentationml.slide+xml"/>
  <Override PartName="/ppt/slides/slide40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100.xml" ContentType="application/vnd.openxmlformats-officedocument.presentationml.slide+xml"/>
  <Override PartName="/ppt/slides/slide234.xml" ContentType="application/vnd.openxmlformats-officedocument.presentationml.slide+xml"/>
  <Override PartName="/ppt/slides/slide245.xml" ContentType="application/vnd.openxmlformats-officedocument.presentationml.slide+xml"/>
  <Override PartName="/ppt/slides/slide281.xml" ContentType="application/vnd.openxmlformats-officedocument.presentationml.slide+xml"/>
  <Override PartName="/ppt/slides/slide292.xml" ContentType="application/vnd.openxmlformats-officedocument.presentationml.slide+xml"/>
  <Override PartName="/ppt/slides/slide379.xml" ContentType="application/vnd.openxmlformats-officedocument.presentationml.slide+xml"/>
  <Override PartName="/ppt/slides/slide41.xml" ContentType="application/vnd.openxmlformats-officedocument.presentationml.slide+xml"/>
  <Override PartName="/ppt/slides/slide223.xml" ContentType="application/vnd.openxmlformats-officedocument.presentationml.slide+xml"/>
  <Override PartName="/ppt/slides/slide270.xml" ContentType="application/vnd.openxmlformats-officedocument.presentationml.slide+xml"/>
  <Override PartName="/ppt/slides/slide357.xml" ContentType="application/vnd.openxmlformats-officedocument.presentationml.slide+xml"/>
  <Override PartName="/ppt/slides/slide368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s/slide196.xml" ContentType="application/vnd.openxmlformats-officedocument.presentationml.slide+xml"/>
  <Override PartName="/ppt/slides/slide212.xml" ContentType="application/vnd.openxmlformats-officedocument.presentationml.slide+xml"/>
  <Override PartName="/ppt/slides/slide346.xml" ContentType="application/vnd.openxmlformats-officedocument.presentationml.slide+xml"/>
  <Override PartName="/ppt/slides/slide393.xml" ContentType="application/vnd.openxmlformats-officedocument.presentationml.slide+xml"/>
  <Override PartName="/ppt/slides/slide138.xml" ContentType="application/vnd.openxmlformats-officedocument.presentationml.slide+xml"/>
  <Override PartName="/ppt/slides/slide185.xml" ContentType="application/vnd.openxmlformats-officedocument.presentationml.slide+xml"/>
  <Override PartName="/ppt/slides/slide201.xml" ContentType="application/vnd.openxmlformats-officedocument.presentationml.slide+xml"/>
  <Override PartName="/ppt/slides/slide335.xml" ContentType="application/vnd.openxmlformats-officedocument.presentationml.slide+xml"/>
  <Override PartName="/ppt/slides/slide382.xml" ContentType="application/vnd.openxmlformats-officedocument.presentationml.slide+xml"/>
  <Override PartName="/ppt/slides/slide79.xml" ContentType="application/vnd.openxmlformats-officedocument.presentationml.slide+xml"/>
  <Override PartName="/ppt/slides/slide127.xml" ContentType="application/vnd.openxmlformats-officedocument.presentationml.slide+xml"/>
  <Override PartName="/ppt/slides/slide174.xml" ContentType="application/vnd.openxmlformats-officedocument.presentationml.slide+xml"/>
  <Override PartName="/ppt/slides/slide324.xml" ContentType="application/vnd.openxmlformats-officedocument.presentationml.slide+xml"/>
  <Override PartName="/ppt/slides/slide371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116.xml" ContentType="application/vnd.openxmlformats-officedocument.presentationml.slide+xml"/>
  <Override PartName="/ppt/slides/slide163.xml" ContentType="application/vnd.openxmlformats-officedocument.presentationml.slide+xml"/>
  <Override PartName="/ppt/slides/slide297.xml" ContentType="application/vnd.openxmlformats-officedocument.presentationml.slide+xml"/>
  <Override PartName="/ppt/slides/slide302.xml" ContentType="application/vnd.openxmlformats-officedocument.presentationml.slide+xml"/>
  <Override PartName="/ppt/slides/slide313.xml" ContentType="application/vnd.openxmlformats-officedocument.presentationml.slide+xml"/>
  <Override PartName="/ppt/slides/slide360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57.xml" ContentType="application/vnd.openxmlformats-officedocument.presentationml.slide+xml"/>
  <Override PartName="/ppt/slides/slide105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239.xml" ContentType="application/vnd.openxmlformats-officedocument.presentationml.slide+xml"/>
  <Override PartName="/ppt/slides/slide286.xml" ContentType="application/vnd.openxmlformats-officedocument.presentationml.slide+xml"/>
  <Override PartName="/ppt/slides/slide46.xml" ContentType="application/vnd.openxmlformats-officedocument.presentationml.slide+xml"/>
  <Override PartName="/ppt/slides/slide93.xml" ContentType="application/vnd.openxmlformats-officedocument.presentationml.slide+xml"/>
  <Override PartName="/ppt/slides/slide130.xml" ContentType="application/vnd.openxmlformats-officedocument.presentationml.slide+xml"/>
  <Override PartName="/ppt/slides/slide217.xml" ContentType="application/vnd.openxmlformats-officedocument.presentationml.slide+xml"/>
  <Override PartName="/ppt/slides/slide228.xml" ContentType="application/vnd.openxmlformats-officedocument.presentationml.slide+xml"/>
  <Override PartName="/ppt/slides/slide264.xml" ContentType="application/vnd.openxmlformats-officedocument.presentationml.slide+xml"/>
  <Override PartName="/ppt/slides/slide275.xml" ContentType="application/vnd.openxmlformats-officedocument.presentationml.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s/slide206.xml" ContentType="application/vnd.openxmlformats-officedocument.presentationml.slide+xml"/>
  <Override PartName="/ppt/slides/slide253.xml" ContentType="application/vnd.openxmlformats-officedocument.presentationml.slide+xml"/>
  <Override PartName="/ppt/slides/slide398.xml" ContentType="application/vnd.openxmlformats-officedocument.presentationml.slide+xml"/>
  <Override PartName="/ppt/slides/slide403.xml" ContentType="application/vnd.openxmlformats-officedocument.presentationml.slide+xml"/>
  <Override PartName="/ppt/slides/slide13.xml" ContentType="application/vnd.openxmlformats-officedocument.presentationml.slide+xml"/>
  <Override PartName="/ppt/slides/slide60.xml" ContentType="application/vnd.openxmlformats-officedocument.presentationml.slide+xml"/>
  <Override PartName="/ppt/slides/slide242.xml" ContentType="application/vnd.openxmlformats-officedocument.presentationml.slide+xml"/>
  <Override PartName="/ppt/slides/slide329.xml" ContentType="application/vnd.openxmlformats-officedocument.presentationml.slide+xml"/>
  <Override PartName="/ppt/slides/slide376.xml" ContentType="application/vnd.openxmlformats-officedocument.presentationml.slide+xml"/>
  <Override PartName="/ppt/slides/slide387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8.xml" ContentType="application/vnd.openxmlformats-officedocument.presentationml.slide+xml"/>
  <Override PartName="/ppt/slides/slide179.xml" ContentType="application/vnd.openxmlformats-officedocument.presentationml.slide+xml"/>
  <Override PartName="/ppt/slides/slide231.xml" ContentType="application/vnd.openxmlformats-officedocument.presentationml.slide+xml"/>
  <Override PartName="/ppt/slides/slide318.xml" ContentType="application/vnd.openxmlformats-officedocument.presentationml.slide+xml"/>
  <Override PartName="/ppt/slides/slide365.xml" ContentType="application/vnd.openxmlformats-officedocument.presentationml.slide+xml"/>
  <Override PartName="/ppt/slides/slide157.xml" ContentType="application/vnd.openxmlformats-officedocument.presentationml.slide+xml"/>
  <Override PartName="/ppt/slides/slide220.xml" ContentType="application/vnd.openxmlformats-officedocument.presentationml.slide+xml"/>
  <Override PartName="/ppt/slides/slide307.xml" ContentType="application/vnd.openxmlformats-officedocument.presentationml.slide+xml"/>
  <Override PartName="/ppt/slides/slide354.xml" ContentType="application/vnd.openxmlformats-officedocument.presentationml.slide+xml"/>
  <Override PartName="/ppt/slides/slide98.xml" ContentType="application/vnd.openxmlformats-officedocument.presentationml.slide+xml"/>
  <Override PartName="/ppt/slides/slide146.xml" ContentType="application/vnd.openxmlformats-officedocument.presentationml.slide+xml"/>
  <Override PartName="/ppt/slides/slide193.xml" ContentType="application/vnd.openxmlformats-officedocument.presentationml.slide+xml"/>
  <Override PartName="/ppt/slides/slide332.xml" ContentType="application/vnd.openxmlformats-officedocument.presentationml.slide+xml"/>
  <Override PartName="/ppt/slides/slide343.xml" ContentType="application/vnd.openxmlformats-officedocument.presentationml.slide+xml"/>
  <Override PartName="/ppt/slides/slide390.xml" ContentType="application/vnd.openxmlformats-officedocument.presentationml.slide+xml"/>
  <Override PartName="/ppt/slides/slide87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71.xml" ContentType="application/vnd.openxmlformats-officedocument.presentationml.slide+xml"/>
  <Override PartName="/ppt/slides/slide182.xml" ContentType="application/vnd.openxmlformats-officedocument.presentationml.slide+xml"/>
  <Override PartName="/ppt/slides/slide269.xml" ContentType="application/vnd.openxmlformats-officedocument.presentationml.slide+xml"/>
  <Override PartName="/ppt/slides/slide321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s/slide258.xml" ContentType="application/vnd.openxmlformats-officedocument.presentationml.slide+xml"/>
  <Override PartName="/ppt/slides/slide310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s/slide236.xml" ContentType="application/vnd.openxmlformats-officedocument.presentationml.slide+xml"/>
  <Override PartName="/ppt/slides/slide247.xml" ContentType="application/vnd.openxmlformats-officedocument.presentationml.slide+xml"/>
  <Override PartName="/ppt/slides/slide283.xml" ContentType="application/vnd.openxmlformats-officedocument.presentationml.slide+xml"/>
  <Override PartName="/ppt/slides/slide29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slides/slide225.xml" ContentType="application/vnd.openxmlformats-officedocument.presentationml.slide+xml"/>
  <Override PartName="/ppt/slides/slide272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s/slide214.xml" ContentType="application/vnd.openxmlformats-officedocument.presentationml.slide+xml"/>
  <Override PartName="/ppt/slides/slide261.xml" ContentType="application/vnd.openxmlformats-officedocument.presentationml.slide+xml"/>
  <Override PartName="/ppt/slides/slide348.xml" ContentType="application/vnd.openxmlformats-officedocument.presentationml.slide+xml"/>
  <Override PartName="/ppt/slides/slide359.xml" ContentType="application/vnd.openxmlformats-officedocument.presentationml.slide+xml"/>
  <Override PartName="/ppt/slides/slide395.xml" ContentType="application/vnd.openxmlformats-officedocument.presentationml.slide+xml"/>
  <Override PartName="/ppt/slides/slide400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187.xml" ContentType="application/vnd.openxmlformats-officedocument.presentationml.slide+xml"/>
  <Override PartName="/ppt/slides/slide198.xml" ContentType="application/vnd.openxmlformats-officedocument.presentationml.slide+xml"/>
  <Override PartName="/ppt/slides/slide203.xml" ContentType="application/vnd.openxmlformats-officedocument.presentationml.slide+xml"/>
  <Override PartName="/ppt/slides/slide250.xml" ContentType="application/vnd.openxmlformats-officedocument.presentationml.slide+xml"/>
  <Override PartName="/ppt/slides/slide337.xml" ContentType="application/vnd.openxmlformats-officedocument.presentationml.slide+xml"/>
  <Override PartName="/ppt/slides/slide384.xml" ContentType="application/vnd.openxmlformats-officedocument.presentationml.slide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slides/slide326.xml" ContentType="application/vnd.openxmlformats-officedocument.presentationml.slide+xml"/>
  <Override PartName="/ppt/slides/slide373.xml" ContentType="application/vnd.openxmlformats-officedocument.presentationml.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slides/slide299.xml" ContentType="application/vnd.openxmlformats-officedocument.presentationml.slide+xml"/>
  <Override PartName="/ppt/slides/slide304.xml" ContentType="application/vnd.openxmlformats-officedocument.presentationml.slide+xml"/>
  <Override PartName="/ppt/slides/slide315.xml" ContentType="application/vnd.openxmlformats-officedocument.presentationml.slide+xml"/>
  <Override PartName="/ppt/slides/slide351.xml" ContentType="application/vnd.openxmlformats-officedocument.presentationml.slide+xml"/>
  <Override PartName="/ppt/slides/slide362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slides/slide190.xml" ContentType="application/vnd.openxmlformats-officedocument.presentationml.slide+xml"/>
  <Override PartName="/ppt/slides/slide288.xml" ContentType="application/vnd.openxmlformats-officedocument.presentationml.slide+xml"/>
  <Override PartName="/ppt/slides/slide340.xml" ContentType="application/vnd.openxmlformats-officedocument.presentationml.slide+xml"/>
  <Override PartName="/ppt/viewProps.xml" ContentType="application/vnd.openxmlformats-officedocument.presentationml.viewProps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slides/slide27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slides/slide208.xml" ContentType="application/vnd.openxmlformats-officedocument.presentationml.slide+xml"/>
  <Override PartName="/ppt/slides/slide219.xml" ContentType="application/vnd.openxmlformats-officedocument.presentationml.slide+xml"/>
  <Override PartName="/ppt/slides/slide255.xml" ContentType="application/vnd.openxmlformats-officedocument.presentationml.slide+xml"/>
  <Override PartName="/ppt/slides/slide266.xml" ContentType="application/vnd.openxmlformats-officedocument.presentationml.slide+xml"/>
  <Override PartName="/ppt/slides/slide405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s/slide244.xml" ContentType="application/vnd.openxmlformats-officedocument.presentationml.slide+xml"/>
  <Override PartName="/ppt/slides/slide291.xml" ContentType="application/vnd.openxmlformats-officedocument.presentationml.slide+xml"/>
  <Override PartName="/ppt/slides/slide378.xml" ContentType="application/vnd.openxmlformats-officedocument.presentationml.slide+xml"/>
  <Override PartName="/ppt/slides/slide389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51.xml" ContentType="application/vnd.openxmlformats-officedocument.presentationml.slide+xml"/>
  <Override PartName="/ppt/slides/slide233.xml" ContentType="application/vnd.openxmlformats-officedocument.presentationml.slide+xml"/>
  <Override PartName="/ppt/slides/slide280.xml" ContentType="application/vnd.openxmlformats-officedocument.presentationml.slide+xml"/>
  <Override PartName="/ppt/slides/slide367.xml" ContentType="application/vnd.openxmlformats-officedocument.presentationml.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211.xml" ContentType="application/vnd.openxmlformats-officedocument.presentationml.slide+xml"/>
  <Override PartName="/ppt/slides/slide222.xml" ContentType="application/vnd.openxmlformats-officedocument.presentationml.slide+xml"/>
  <Override PartName="/ppt/slides/slide309.xml" ContentType="application/vnd.openxmlformats-officedocument.presentationml.slide+xml"/>
  <Override PartName="/ppt/slides/slide356.xml" ContentType="application/vnd.openxmlformats-officedocument.presentationml.slide+xml"/>
  <Override PartName="/ppt/slides/slide148.xml" ContentType="application/vnd.openxmlformats-officedocument.presentationml.slide+xml"/>
  <Override PartName="/ppt/slides/slide195.xml" ContentType="application/vnd.openxmlformats-officedocument.presentationml.slide+xml"/>
  <Override PartName="/ppt/slides/slide200.xml" ContentType="application/vnd.openxmlformats-officedocument.presentationml.slide+xml"/>
  <Override PartName="/ppt/slides/slide345.xml" ContentType="application/vnd.openxmlformats-officedocument.presentationml.slide+xml"/>
  <Override PartName="/ppt/slides/slide392.xml" ContentType="application/vnd.openxmlformats-officedocument.presentationml.slide+xml"/>
  <Override PartName="/ppt/slides/slide89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73.xml" ContentType="application/vnd.openxmlformats-officedocument.presentationml.slide+xml"/>
  <Override PartName="/ppt/slides/slide184.xml" ContentType="application/vnd.openxmlformats-officedocument.presentationml.slide+xml"/>
  <Override PartName="/ppt/slides/slide323.xml" ContentType="application/vnd.openxmlformats-officedocument.presentationml.slide+xml"/>
  <Override PartName="/ppt/slides/slide334.xml" ContentType="application/vnd.openxmlformats-officedocument.presentationml.slide+xml"/>
  <Override PartName="/ppt/slides/slide370.xml" ContentType="application/vnd.openxmlformats-officedocument.presentationml.slide+xml"/>
  <Override PartName="/ppt/slides/slide381.xml" ContentType="application/vnd.openxmlformats-officedocument.presentationml.slide+xml"/>
  <Override PartName="/ppt/slides/slide78.xml" ContentType="application/vnd.openxmlformats-officedocument.presentationml.slide+xml"/>
  <Override PartName="/ppt/slides/slide115.xml" ContentType="application/vnd.openxmlformats-officedocument.presentationml.slide+xml"/>
  <Override PartName="/ppt/slides/slide162.xml" ContentType="application/vnd.openxmlformats-officedocument.presentationml.slide+xml"/>
  <Override PartName="/ppt/slides/slide312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104.xml" ContentType="application/vnd.openxmlformats-officedocument.presentationml.slide+xml"/>
  <Override PartName="/ppt/slides/slide151.xml" ContentType="application/vnd.openxmlformats-officedocument.presentationml.slide+xml"/>
  <Override PartName="/ppt/slides/slide238.xml" ContentType="application/vnd.openxmlformats-officedocument.presentationml.slide+xml"/>
  <Override PartName="/ppt/slides/slide249.xml" ContentType="application/vnd.openxmlformats-officedocument.presentationml.slide+xml"/>
  <Override PartName="/ppt/slides/slide285.xml" ContentType="application/vnd.openxmlformats-officedocument.presentationml.slide+xml"/>
  <Override PartName="/ppt/slides/slide296.xml" ContentType="application/vnd.openxmlformats-officedocument.presentationml.slide+xml"/>
  <Override PartName="/ppt/slides/slide301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slides/slide140.xml" ContentType="application/vnd.openxmlformats-officedocument.presentationml.slide+xml"/>
  <Override PartName="/ppt/slides/slide227.xml" ContentType="application/vnd.openxmlformats-officedocument.presentationml.slide+xml"/>
  <Override PartName="/ppt/slides/slide274.xml" ContentType="application/vnd.openxmlformats-officedocument.presentationml.slide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slides/slide216.xml" ContentType="application/vnd.openxmlformats-officedocument.presentationml.slide+xml"/>
  <Override PartName="/ppt/slides/slide263.xml" ContentType="application/vnd.openxmlformats-officedocument.presentationml.slide+xml"/>
  <Override PartName="/ppt/slides/slide397.xml" ContentType="application/vnd.openxmlformats-officedocument.presentationml.slide+xml"/>
  <Override PartName="/ppt/slides/slide402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slides/slide189.xml" ContentType="application/vnd.openxmlformats-officedocument.presentationml.slide+xml"/>
  <Override PartName="/ppt/slides/slide205.xml" ContentType="application/vnd.openxmlformats-officedocument.presentationml.slide+xml"/>
  <Override PartName="/ppt/slides/slide241.xml" ContentType="application/vnd.openxmlformats-officedocument.presentationml.slide+xml"/>
  <Override PartName="/ppt/slides/slide252.xml" ContentType="application/vnd.openxmlformats-officedocument.presentationml.slide+xml"/>
  <Override PartName="/ppt/slides/slide339.xml" ContentType="application/vnd.openxmlformats-officedocument.presentationml.slide+xml"/>
  <Override PartName="/ppt/slides/slide386.xml" ContentType="application/vnd.openxmlformats-officedocument.presentationml.slide+xml"/>
  <Override PartName="/ppt/slides/slide12.xml" ContentType="application/vnd.openxmlformats-officedocument.presentationml.slide+xml"/>
  <Override PartName="/ppt/slides/slide178.xml" ContentType="application/vnd.openxmlformats-officedocument.presentationml.slide+xml"/>
  <Override PartName="/ppt/slides/slide230.xml" ContentType="application/vnd.openxmlformats-officedocument.presentationml.slide+xml"/>
  <Override PartName="/ppt/slides/slide328.xml" ContentType="application/vnd.openxmlformats-officedocument.presentationml.slide+xml"/>
  <Override PartName="/ppt/slides/slide375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67.xml" ContentType="application/vnd.openxmlformats-officedocument.presentationml.slide+xml"/>
  <Override PartName="/ppt/slides/slide306.xml" ContentType="application/vnd.openxmlformats-officedocument.presentationml.slide+xml"/>
  <Override PartName="/ppt/slides/slide317.xml" ContentType="application/vnd.openxmlformats-officedocument.presentationml.slide+xml"/>
  <Override PartName="/ppt/slides/slide353.xml" ContentType="application/vnd.openxmlformats-officedocument.presentationml.slide+xml"/>
  <Override PartName="/ppt/slides/slide364.xml" ContentType="application/vnd.openxmlformats-officedocument.presentationml.slide+xml"/>
  <Override PartName="/ppt/slides/slide109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92.xml" ContentType="application/vnd.openxmlformats-officedocument.presentationml.slide+xml"/>
  <Override PartName="/ppt/slides/slide342.xml" ContentType="application/vnd.openxmlformats-officedocument.presentationml.slide+xml"/>
  <Override PartName="/ppt/slides/slide97.xml" ContentType="application/vnd.openxmlformats-officedocument.presentationml.slide+xml"/>
  <Override PartName="/ppt/slides/slide134.xml" ContentType="application/vnd.openxmlformats-officedocument.presentationml.slide+xml"/>
  <Override PartName="/ppt/slides/slide181.xml" ContentType="application/vnd.openxmlformats-officedocument.presentationml.slide+xml"/>
  <Override PartName="/ppt/slides/slide279.xml" ContentType="application/vnd.openxmlformats-officedocument.presentationml.slide+xml"/>
  <Override PartName="/ppt/slides/slide331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23.xml" ContentType="application/vnd.openxmlformats-officedocument.presentationml.slide+xml"/>
  <Override PartName="/ppt/slides/slide170.xml" ContentType="application/vnd.openxmlformats-officedocument.presentationml.slide+xml"/>
  <Override PartName="/ppt/slides/slide257.xml" ContentType="application/vnd.openxmlformats-officedocument.presentationml.slide+xml"/>
  <Override PartName="/ppt/slides/slide268.xml" ContentType="application/vnd.openxmlformats-officedocument.presentationml.slide+xml"/>
  <Override PartName="/ppt/slides/slide320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64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246.xml" ContentType="application/vnd.openxmlformats-officedocument.presentationml.slide+xml"/>
  <Override PartName="/ppt/slides/slide293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53.xml" ContentType="application/vnd.openxmlformats-officedocument.presentationml.slide+xml"/>
  <Override PartName="/ppt/slides/slide235.xml" ContentType="application/vnd.openxmlformats-officedocument.presentationml.slide+xml"/>
  <Override PartName="/ppt/slides/slide282.xml" ContentType="application/vnd.openxmlformats-officedocument.presentationml.slide+xml"/>
  <Override PartName="/ppt/slides/slide369.xml" ContentType="application/vnd.openxmlformats-officedocument.presentationml.slide+xml"/>
  <Default Extension="jpeg" ContentType="image/jpeg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213.xml" ContentType="application/vnd.openxmlformats-officedocument.presentationml.slide+xml"/>
  <Override PartName="/ppt/slides/slide224.xml" ContentType="application/vnd.openxmlformats-officedocument.presentationml.slide+xml"/>
  <Override PartName="/ppt/slides/slide260.xml" ContentType="application/vnd.openxmlformats-officedocument.presentationml.slide+xml"/>
  <Override PartName="/ppt/slides/slide271.xml" ContentType="application/vnd.openxmlformats-officedocument.presentationml.slide+xml"/>
  <Override PartName="/ppt/slides/slide358.xml" ContentType="application/vnd.openxmlformats-officedocument.presentationml.slide+xml"/>
  <Override PartName="/ppt/slides/slide20.xml" ContentType="application/vnd.openxmlformats-officedocument.presentationml.slide+xml"/>
  <Override PartName="/ppt/slides/slide197.xml" ContentType="application/vnd.openxmlformats-officedocument.presentationml.slide+xml"/>
  <Override PartName="/ppt/slides/slide202.xml" ContentType="application/vnd.openxmlformats-officedocument.presentationml.slide+xml"/>
  <Override PartName="/ppt/slides/slide347.xml" ContentType="application/vnd.openxmlformats-officedocument.presentationml.slide+xml"/>
  <Override PartName="/ppt/slides/slide394.xml" ContentType="application/vnd.openxmlformats-officedocument.presentationml.slide+xml"/>
  <Override PartName="/ppt/slides/slide139.xml" ContentType="application/vnd.openxmlformats-officedocument.presentationml.slide+xml"/>
  <Override PartName="/ppt/slides/slide186.xml" ContentType="application/vnd.openxmlformats-officedocument.presentationml.slide+xml"/>
  <Override PartName="/ppt/slides/slide325.xml" ContentType="application/vnd.openxmlformats-officedocument.presentationml.slide+xml"/>
  <Override PartName="/ppt/slides/slide336.xml" ContentType="application/vnd.openxmlformats-officedocument.presentationml.slide+xml"/>
  <Override PartName="/ppt/slides/slide372.xml" ContentType="application/vnd.openxmlformats-officedocument.presentationml.slide+xml"/>
  <Override PartName="/ppt/slides/slide383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slides/slide314.xml" ContentType="application/vnd.openxmlformats-officedocument.presentationml.slide+xml"/>
  <Override PartName="/ppt/slides/slide361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106.xml" ContentType="application/vnd.openxmlformats-officedocument.presentationml.slide+xml"/>
  <Override PartName="/ppt/slides/slide153.xml" ContentType="application/vnd.openxmlformats-officedocument.presentationml.slide+xml"/>
  <Override PartName="/ppt/slides/slide287.xml" ContentType="application/vnd.openxmlformats-officedocument.presentationml.slide+xml"/>
  <Override PartName="/ppt/slides/slide298.xml" ContentType="application/vnd.openxmlformats-officedocument.presentationml.slide+xml"/>
  <Override PartName="/ppt/slides/slide303.xml" ContentType="application/vnd.openxmlformats-officedocument.presentationml.slide+xml"/>
  <Override PartName="/ppt/slides/slide350.xml" ContentType="application/vnd.openxmlformats-officedocument.presentationml.slide+xml"/>
  <Override PartName="/ppt/slides/slide58.xml" ContentType="application/vnd.openxmlformats-officedocument.presentationml.slide+xml"/>
  <Override PartName="/ppt/slides/slide229.xml" ContentType="application/vnd.openxmlformats-officedocument.presentationml.slide+xml"/>
  <Override PartName="/ppt/slides/slide276.xml" ContentType="application/vnd.openxmlformats-officedocument.presentationml.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31.xml" ContentType="application/vnd.openxmlformats-officedocument.presentationml.slide+xml"/>
  <Override PartName="/ppt/slides/slide399.xml" ContentType="application/vnd.openxmlformats-officedocument.presentationml.slide+xml"/>
  <Override PartName="/ppt/slides/slide207.xml" ContentType="application/vnd.openxmlformats-officedocument.presentationml.slide+xml"/>
  <Override PartName="/ppt/slides/slide254.xml" ContentType="application/vnd.openxmlformats-officedocument.presentationml.slide+xml"/>
  <Override PartName="/ppt/slides/slide14.xml" ContentType="application/vnd.openxmlformats-officedocument.presentationml.slide+xml"/>
  <Override PartName="/ppt/slides/slide61.xml" ContentType="application/vnd.openxmlformats-officedocument.presentationml.slide+xml"/>
  <Override PartName="/ppt/slides/slide232.xml" ContentType="application/vnd.openxmlformats-officedocument.presentationml.slide+xml"/>
  <Override PartName="/ppt/slides/slide377.xml" ContentType="application/vnd.openxmlformats-officedocument.presentationml.slide+xml"/>
  <Override PartName="/ppt/slides/slide169.xml" ContentType="application/vnd.openxmlformats-officedocument.presentationml.slide+xml"/>
  <Override PartName="/ppt/slides/slide308.xml" ContentType="application/vnd.openxmlformats-officedocument.presentationml.slide+xml"/>
  <Override PartName="/ppt/slides/slide355.xml" ContentType="application/vnd.openxmlformats-officedocument.presentationml.slide+xml"/>
  <Override PartName="/ppt/tableStyles.xml" ContentType="application/vnd.openxmlformats-officedocument.presentationml.tableStyles+xml"/>
  <Override PartName="/ppt/slides/slide147.xml" ContentType="application/vnd.openxmlformats-officedocument.presentationml.slide+xml"/>
  <Override PartName="/ppt/slides/slide194.xml" ContentType="application/vnd.openxmlformats-officedocument.presentationml.slide+xml"/>
  <Override PartName="/ppt/slides/slide210.xml" ContentType="application/vnd.openxmlformats-officedocument.presentationml.slide+xml"/>
  <Override PartName="/ppt/slides/slide99.xml" ContentType="application/vnd.openxmlformats-officedocument.presentationml.slide+xml"/>
  <Override PartName="/ppt/slides/slide333.xml" ContentType="application/vnd.openxmlformats-officedocument.presentationml.slide+xml"/>
  <Override PartName="/ppt/slides/slide380.xml" ContentType="application/vnd.openxmlformats-officedocument.presentationml.slide+xml"/>
  <Override PartName="/ppt/slides/slide77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28" r:id="rId2"/>
    <p:sldId id="432" r:id="rId3"/>
    <p:sldId id="22159" r:id="rId4"/>
    <p:sldId id="10283" r:id="rId5"/>
    <p:sldId id="22907" r:id="rId6"/>
    <p:sldId id="22908" r:id="rId7"/>
    <p:sldId id="22909" r:id="rId8"/>
    <p:sldId id="22910" r:id="rId9"/>
    <p:sldId id="22911" r:id="rId10"/>
    <p:sldId id="22912" r:id="rId11"/>
    <p:sldId id="22913" r:id="rId12"/>
    <p:sldId id="22914" r:id="rId13"/>
    <p:sldId id="958" r:id="rId14"/>
    <p:sldId id="1083" r:id="rId15"/>
    <p:sldId id="8277" r:id="rId16"/>
    <p:sldId id="1113" r:id="rId17"/>
    <p:sldId id="22916" r:id="rId18"/>
    <p:sldId id="22917" r:id="rId19"/>
    <p:sldId id="22918" r:id="rId20"/>
    <p:sldId id="22919" r:id="rId21"/>
    <p:sldId id="21476" r:id="rId22"/>
    <p:sldId id="1122" r:id="rId23"/>
    <p:sldId id="22921" r:id="rId24"/>
    <p:sldId id="22922" r:id="rId25"/>
    <p:sldId id="22925" r:id="rId26"/>
    <p:sldId id="22926" r:id="rId27"/>
    <p:sldId id="22927" r:id="rId28"/>
    <p:sldId id="22928" r:id="rId29"/>
    <p:sldId id="22929" r:id="rId30"/>
    <p:sldId id="22930" r:id="rId31"/>
    <p:sldId id="22931" r:id="rId32"/>
    <p:sldId id="22932" r:id="rId33"/>
    <p:sldId id="22933" r:id="rId34"/>
    <p:sldId id="22934" r:id="rId35"/>
    <p:sldId id="22935" r:id="rId36"/>
    <p:sldId id="22936" r:id="rId37"/>
    <p:sldId id="22937" r:id="rId38"/>
    <p:sldId id="22938" r:id="rId39"/>
    <p:sldId id="12131" r:id="rId40"/>
    <p:sldId id="7275" r:id="rId41"/>
    <p:sldId id="8307" r:id="rId42"/>
    <p:sldId id="8308" r:id="rId43"/>
    <p:sldId id="22939" r:id="rId44"/>
    <p:sldId id="22940" r:id="rId45"/>
    <p:sldId id="22941" r:id="rId46"/>
    <p:sldId id="22942" r:id="rId47"/>
    <p:sldId id="22943" r:id="rId48"/>
    <p:sldId id="22944" r:id="rId49"/>
    <p:sldId id="22945" r:id="rId50"/>
    <p:sldId id="5429" r:id="rId51"/>
    <p:sldId id="1175" r:id="rId52"/>
    <p:sldId id="11712" r:id="rId53"/>
    <p:sldId id="8318" r:id="rId54"/>
    <p:sldId id="8319" r:id="rId55"/>
    <p:sldId id="22946" r:id="rId56"/>
    <p:sldId id="22947" r:id="rId57"/>
    <p:sldId id="22948" r:id="rId58"/>
    <p:sldId id="22949" r:id="rId59"/>
    <p:sldId id="22950" r:id="rId60"/>
    <p:sldId id="22951" r:id="rId61"/>
    <p:sldId id="22952" r:id="rId62"/>
    <p:sldId id="22953" r:id="rId63"/>
    <p:sldId id="22954" r:id="rId64"/>
    <p:sldId id="22955" r:id="rId65"/>
    <p:sldId id="22956" r:id="rId66"/>
    <p:sldId id="22957" r:id="rId67"/>
    <p:sldId id="22958" r:id="rId68"/>
    <p:sldId id="22959" r:id="rId69"/>
    <p:sldId id="22960" r:id="rId70"/>
    <p:sldId id="22961" r:id="rId71"/>
    <p:sldId id="22962" r:id="rId72"/>
    <p:sldId id="22963" r:id="rId73"/>
    <p:sldId id="22964" r:id="rId74"/>
    <p:sldId id="22965" r:id="rId75"/>
    <p:sldId id="22966" r:id="rId76"/>
    <p:sldId id="22967" r:id="rId77"/>
    <p:sldId id="22968" r:id="rId78"/>
    <p:sldId id="22969" r:id="rId79"/>
    <p:sldId id="22970" r:id="rId80"/>
    <p:sldId id="22971" r:id="rId81"/>
    <p:sldId id="22972" r:id="rId82"/>
    <p:sldId id="22973" r:id="rId83"/>
    <p:sldId id="22974" r:id="rId84"/>
    <p:sldId id="22975" r:id="rId85"/>
    <p:sldId id="22976" r:id="rId86"/>
    <p:sldId id="22977" r:id="rId87"/>
    <p:sldId id="22978" r:id="rId88"/>
    <p:sldId id="22979" r:id="rId89"/>
    <p:sldId id="22980" r:id="rId90"/>
    <p:sldId id="22981" r:id="rId91"/>
    <p:sldId id="22982" r:id="rId92"/>
    <p:sldId id="22983" r:id="rId93"/>
    <p:sldId id="22984" r:id="rId94"/>
    <p:sldId id="8345" r:id="rId95"/>
    <p:sldId id="8346" r:id="rId96"/>
    <p:sldId id="22985" r:id="rId97"/>
    <p:sldId id="22986" r:id="rId98"/>
    <p:sldId id="22987" r:id="rId99"/>
    <p:sldId id="22988" r:id="rId100"/>
    <p:sldId id="22989" r:id="rId101"/>
    <p:sldId id="22990" r:id="rId102"/>
    <p:sldId id="22991" r:id="rId103"/>
    <p:sldId id="22992" r:id="rId104"/>
    <p:sldId id="22993" r:id="rId105"/>
    <p:sldId id="22994" r:id="rId106"/>
    <p:sldId id="22995" r:id="rId107"/>
    <p:sldId id="22996" r:id="rId108"/>
    <p:sldId id="22997" r:id="rId109"/>
    <p:sldId id="22998" r:id="rId110"/>
    <p:sldId id="22999" r:id="rId111"/>
    <p:sldId id="23000" r:id="rId112"/>
    <p:sldId id="23001" r:id="rId113"/>
    <p:sldId id="23002" r:id="rId114"/>
    <p:sldId id="23003" r:id="rId115"/>
    <p:sldId id="23004" r:id="rId116"/>
    <p:sldId id="23005" r:id="rId117"/>
    <p:sldId id="23006" r:id="rId118"/>
    <p:sldId id="23007" r:id="rId119"/>
    <p:sldId id="8379" r:id="rId120"/>
    <p:sldId id="8380" r:id="rId121"/>
    <p:sldId id="23008" r:id="rId122"/>
    <p:sldId id="23009" r:id="rId123"/>
    <p:sldId id="23010" r:id="rId124"/>
    <p:sldId id="23011" r:id="rId125"/>
    <p:sldId id="23012" r:id="rId126"/>
    <p:sldId id="23013" r:id="rId127"/>
    <p:sldId id="23014" r:id="rId128"/>
    <p:sldId id="23015" r:id="rId129"/>
    <p:sldId id="10373" r:id="rId130"/>
    <p:sldId id="6475" r:id="rId131"/>
    <p:sldId id="7404" r:id="rId132"/>
    <p:sldId id="8402" r:id="rId133"/>
    <p:sldId id="23016" r:id="rId134"/>
    <p:sldId id="23017" r:id="rId135"/>
    <p:sldId id="23018" r:id="rId136"/>
    <p:sldId id="23019" r:id="rId137"/>
    <p:sldId id="23020" r:id="rId138"/>
    <p:sldId id="23021" r:id="rId139"/>
    <p:sldId id="23022" r:id="rId140"/>
    <p:sldId id="23023" r:id="rId141"/>
    <p:sldId id="23024" r:id="rId142"/>
    <p:sldId id="23025" r:id="rId143"/>
    <p:sldId id="23026" r:id="rId144"/>
    <p:sldId id="23027" r:id="rId145"/>
    <p:sldId id="23028" r:id="rId146"/>
    <p:sldId id="23029" r:id="rId147"/>
    <p:sldId id="23030" r:id="rId148"/>
    <p:sldId id="23031" r:id="rId149"/>
    <p:sldId id="23032" r:id="rId150"/>
    <p:sldId id="23033" r:id="rId151"/>
    <p:sldId id="23034" r:id="rId152"/>
    <p:sldId id="23035" r:id="rId153"/>
    <p:sldId id="23036" r:id="rId154"/>
    <p:sldId id="23037" r:id="rId155"/>
    <p:sldId id="23038" r:id="rId156"/>
    <p:sldId id="23039" r:id="rId157"/>
    <p:sldId id="23040" r:id="rId158"/>
    <p:sldId id="23041" r:id="rId159"/>
    <p:sldId id="23042" r:id="rId160"/>
    <p:sldId id="23043" r:id="rId161"/>
    <p:sldId id="23044" r:id="rId162"/>
    <p:sldId id="23045" r:id="rId163"/>
    <p:sldId id="23046" r:id="rId164"/>
    <p:sldId id="23047" r:id="rId165"/>
    <p:sldId id="23048" r:id="rId166"/>
    <p:sldId id="23049" r:id="rId167"/>
    <p:sldId id="23050" r:id="rId168"/>
    <p:sldId id="23051" r:id="rId169"/>
    <p:sldId id="888" r:id="rId170"/>
    <p:sldId id="22687" r:id="rId171"/>
    <p:sldId id="22688" r:id="rId172"/>
    <p:sldId id="22689" r:id="rId173"/>
    <p:sldId id="22690" r:id="rId174"/>
    <p:sldId id="22691" r:id="rId175"/>
    <p:sldId id="22692" r:id="rId176"/>
    <p:sldId id="22693" r:id="rId177"/>
    <p:sldId id="22694" r:id="rId178"/>
    <p:sldId id="22695" r:id="rId179"/>
    <p:sldId id="22696" r:id="rId180"/>
    <p:sldId id="22697" r:id="rId181"/>
    <p:sldId id="22698" r:id="rId182"/>
    <p:sldId id="22699" r:id="rId183"/>
    <p:sldId id="22700" r:id="rId184"/>
    <p:sldId id="20263" r:id="rId185"/>
    <p:sldId id="1275" r:id="rId186"/>
    <p:sldId id="23052" r:id="rId187"/>
    <p:sldId id="23053" r:id="rId188"/>
    <p:sldId id="23054" r:id="rId189"/>
    <p:sldId id="23055" r:id="rId190"/>
    <p:sldId id="23056" r:id="rId191"/>
    <p:sldId id="23057" r:id="rId192"/>
    <p:sldId id="23058" r:id="rId193"/>
    <p:sldId id="23059" r:id="rId194"/>
    <p:sldId id="23060" r:id="rId195"/>
    <p:sldId id="23061" r:id="rId196"/>
    <p:sldId id="23062" r:id="rId197"/>
    <p:sldId id="23063" r:id="rId198"/>
    <p:sldId id="6060" r:id="rId199"/>
    <p:sldId id="17245" r:id="rId200"/>
    <p:sldId id="2836" r:id="rId201"/>
    <p:sldId id="1329" r:id="rId202"/>
    <p:sldId id="1330" r:id="rId203"/>
    <p:sldId id="1331" r:id="rId204"/>
    <p:sldId id="1332" r:id="rId205"/>
    <p:sldId id="1333" r:id="rId206"/>
    <p:sldId id="1334" r:id="rId207"/>
    <p:sldId id="8475" r:id="rId208"/>
    <p:sldId id="8476" r:id="rId209"/>
    <p:sldId id="23064" r:id="rId210"/>
    <p:sldId id="23065" r:id="rId211"/>
    <p:sldId id="23066" r:id="rId212"/>
    <p:sldId id="23067" r:id="rId213"/>
    <p:sldId id="23068" r:id="rId214"/>
    <p:sldId id="23069" r:id="rId215"/>
    <p:sldId id="23070" r:id="rId216"/>
    <p:sldId id="23071" r:id="rId217"/>
    <p:sldId id="23072" r:id="rId218"/>
    <p:sldId id="23073" r:id="rId219"/>
    <p:sldId id="23074" r:id="rId220"/>
    <p:sldId id="23075" r:id="rId221"/>
    <p:sldId id="23076" r:id="rId222"/>
    <p:sldId id="23077" r:id="rId223"/>
    <p:sldId id="23078" r:id="rId224"/>
    <p:sldId id="23079" r:id="rId225"/>
    <p:sldId id="23080" r:id="rId226"/>
    <p:sldId id="23081" r:id="rId227"/>
    <p:sldId id="23082" r:id="rId228"/>
    <p:sldId id="23083" r:id="rId229"/>
    <p:sldId id="23084" r:id="rId230"/>
    <p:sldId id="23085" r:id="rId231"/>
    <p:sldId id="23086" r:id="rId232"/>
    <p:sldId id="23087" r:id="rId233"/>
    <p:sldId id="23088" r:id="rId234"/>
    <p:sldId id="23089" r:id="rId235"/>
    <p:sldId id="23090" r:id="rId236"/>
    <p:sldId id="23091" r:id="rId237"/>
    <p:sldId id="23092" r:id="rId238"/>
    <p:sldId id="23093" r:id="rId239"/>
    <p:sldId id="23094" r:id="rId240"/>
    <p:sldId id="23095" r:id="rId241"/>
    <p:sldId id="23096" r:id="rId242"/>
    <p:sldId id="23097" r:id="rId243"/>
    <p:sldId id="22733" r:id="rId244"/>
    <p:sldId id="22734" r:id="rId245"/>
    <p:sldId id="22765" r:id="rId246"/>
    <p:sldId id="22766" r:id="rId247"/>
    <p:sldId id="22767" r:id="rId248"/>
    <p:sldId id="22768" r:id="rId249"/>
    <p:sldId id="22769" r:id="rId250"/>
    <p:sldId id="22770" r:id="rId251"/>
    <p:sldId id="22771" r:id="rId252"/>
    <p:sldId id="22772" r:id="rId253"/>
    <p:sldId id="22773" r:id="rId254"/>
    <p:sldId id="22774" r:id="rId255"/>
    <p:sldId id="22775" r:id="rId256"/>
    <p:sldId id="22776" r:id="rId257"/>
    <p:sldId id="22777" r:id="rId258"/>
    <p:sldId id="22778" r:id="rId259"/>
    <p:sldId id="22779" r:id="rId260"/>
    <p:sldId id="22780" r:id="rId261"/>
    <p:sldId id="22781" r:id="rId262"/>
    <p:sldId id="22782" r:id="rId263"/>
    <p:sldId id="22783" r:id="rId264"/>
    <p:sldId id="22784" r:id="rId265"/>
    <p:sldId id="22785" r:id="rId266"/>
    <p:sldId id="22786" r:id="rId267"/>
    <p:sldId id="22787" r:id="rId268"/>
    <p:sldId id="22788" r:id="rId269"/>
    <p:sldId id="22789" r:id="rId270"/>
    <p:sldId id="22790" r:id="rId271"/>
    <p:sldId id="22791" r:id="rId272"/>
    <p:sldId id="22792" r:id="rId273"/>
    <p:sldId id="22793" r:id="rId274"/>
    <p:sldId id="22804" r:id="rId275"/>
    <p:sldId id="22805" r:id="rId276"/>
    <p:sldId id="22806" r:id="rId277"/>
    <p:sldId id="22808" r:id="rId278"/>
    <p:sldId id="22809" r:id="rId279"/>
    <p:sldId id="22810" r:id="rId280"/>
    <p:sldId id="22811" r:id="rId281"/>
    <p:sldId id="22812" r:id="rId282"/>
    <p:sldId id="22813" r:id="rId283"/>
    <p:sldId id="22814" r:id="rId284"/>
    <p:sldId id="22815" r:id="rId285"/>
    <p:sldId id="22816" r:id="rId286"/>
    <p:sldId id="22817" r:id="rId287"/>
    <p:sldId id="22818" r:id="rId288"/>
    <p:sldId id="22819" r:id="rId289"/>
    <p:sldId id="22820" r:id="rId290"/>
    <p:sldId id="22821" r:id="rId291"/>
    <p:sldId id="22822" r:id="rId292"/>
    <p:sldId id="22823" r:id="rId293"/>
    <p:sldId id="22824" r:id="rId294"/>
    <p:sldId id="22825" r:id="rId295"/>
    <p:sldId id="22826" r:id="rId296"/>
    <p:sldId id="22827" r:id="rId297"/>
    <p:sldId id="22828" r:id="rId298"/>
    <p:sldId id="22829" r:id="rId299"/>
    <p:sldId id="22830" r:id="rId300"/>
    <p:sldId id="22831" r:id="rId301"/>
    <p:sldId id="22832" r:id="rId302"/>
    <p:sldId id="22833" r:id="rId303"/>
    <p:sldId id="22834" r:id="rId304"/>
    <p:sldId id="22835" r:id="rId305"/>
    <p:sldId id="22836" r:id="rId306"/>
    <p:sldId id="22837" r:id="rId307"/>
    <p:sldId id="22838" r:id="rId308"/>
    <p:sldId id="22839" r:id="rId309"/>
    <p:sldId id="22840" r:id="rId310"/>
    <p:sldId id="22841" r:id="rId311"/>
    <p:sldId id="22842" r:id="rId312"/>
    <p:sldId id="22843" r:id="rId313"/>
    <p:sldId id="22844" r:id="rId314"/>
    <p:sldId id="22845" r:id="rId315"/>
    <p:sldId id="22846" r:id="rId316"/>
    <p:sldId id="22484" r:id="rId317"/>
    <p:sldId id="6208" r:id="rId318"/>
    <p:sldId id="23099" r:id="rId319"/>
    <p:sldId id="23100" r:id="rId320"/>
    <p:sldId id="23101" r:id="rId321"/>
    <p:sldId id="23102" r:id="rId322"/>
    <p:sldId id="23103" r:id="rId323"/>
    <p:sldId id="23104" r:id="rId324"/>
    <p:sldId id="23105" r:id="rId325"/>
    <p:sldId id="23106" r:id="rId326"/>
    <p:sldId id="23107" r:id="rId327"/>
    <p:sldId id="23108" r:id="rId328"/>
    <p:sldId id="23109" r:id="rId329"/>
    <p:sldId id="23110" r:id="rId330"/>
    <p:sldId id="23111" r:id="rId331"/>
    <p:sldId id="23112" r:id="rId332"/>
    <p:sldId id="23113" r:id="rId333"/>
    <p:sldId id="23114" r:id="rId334"/>
    <p:sldId id="23115" r:id="rId335"/>
    <p:sldId id="23116" r:id="rId336"/>
    <p:sldId id="23117" r:id="rId337"/>
    <p:sldId id="23118" r:id="rId338"/>
    <p:sldId id="23119" r:id="rId339"/>
    <p:sldId id="23122" r:id="rId340"/>
    <p:sldId id="23123" r:id="rId341"/>
    <p:sldId id="23124" r:id="rId342"/>
    <p:sldId id="23125" r:id="rId343"/>
    <p:sldId id="23126" r:id="rId344"/>
    <p:sldId id="23127" r:id="rId345"/>
    <p:sldId id="23128" r:id="rId346"/>
    <p:sldId id="23129" r:id="rId347"/>
    <p:sldId id="23130" r:id="rId348"/>
    <p:sldId id="23131" r:id="rId349"/>
    <p:sldId id="23132" r:id="rId350"/>
    <p:sldId id="23133" r:id="rId351"/>
    <p:sldId id="23134" r:id="rId352"/>
    <p:sldId id="23135" r:id="rId353"/>
    <p:sldId id="23137" r:id="rId354"/>
    <p:sldId id="23138" r:id="rId355"/>
    <p:sldId id="23139" r:id="rId356"/>
    <p:sldId id="23140" r:id="rId357"/>
    <p:sldId id="23141" r:id="rId358"/>
    <p:sldId id="23142" r:id="rId359"/>
    <p:sldId id="23143" r:id="rId360"/>
    <p:sldId id="23144" r:id="rId361"/>
    <p:sldId id="23145" r:id="rId362"/>
    <p:sldId id="23146" r:id="rId363"/>
    <p:sldId id="23147" r:id="rId364"/>
    <p:sldId id="23148" r:id="rId365"/>
    <p:sldId id="23149" r:id="rId366"/>
    <p:sldId id="23150" r:id="rId367"/>
    <p:sldId id="23151" r:id="rId368"/>
    <p:sldId id="23152" r:id="rId369"/>
    <p:sldId id="23153" r:id="rId370"/>
    <p:sldId id="22542" r:id="rId371"/>
    <p:sldId id="1511" r:id="rId372"/>
    <p:sldId id="8726" r:id="rId373"/>
    <p:sldId id="8727" r:id="rId374"/>
    <p:sldId id="23154" r:id="rId375"/>
    <p:sldId id="23155" r:id="rId376"/>
    <p:sldId id="23156" r:id="rId377"/>
    <p:sldId id="23157" r:id="rId378"/>
    <p:sldId id="23158" r:id="rId379"/>
    <p:sldId id="23159" r:id="rId380"/>
    <p:sldId id="8217" r:id="rId381"/>
    <p:sldId id="1643" r:id="rId382"/>
    <p:sldId id="22550" r:id="rId383"/>
    <p:sldId id="22551" r:id="rId384"/>
    <p:sldId id="22552" r:id="rId385"/>
    <p:sldId id="22553" r:id="rId386"/>
    <p:sldId id="22554" r:id="rId387"/>
    <p:sldId id="22555" r:id="rId388"/>
    <p:sldId id="22556" r:id="rId389"/>
    <p:sldId id="22557" r:id="rId390"/>
    <p:sldId id="22558" r:id="rId391"/>
    <p:sldId id="22559" r:id="rId392"/>
    <p:sldId id="22560" r:id="rId393"/>
    <p:sldId id="22561" r:id="rId394"/>
    <p:sldId id="22562" r:id="rId395"/>
    <p:sldId id="22563" r:id="rId396"/>
    <p:sldId id="22564" r:id="rId397"/>
    <p:sldId id="22565" r:id="rId398"/>
    <p:sldId id="22566" r:id="rId399"/>
    <p:sldId id="22569" r:id="rId400"/>
    <p:sldId id="22570" r:id="rId401"/>
    <p:sldId id="22571" r:id="rId402"/>
    <p:sldId id="22572" r:id="rId403"/>
    <p:sldId id="22573" r:id="rId404"/>
    <p:sldId id="14221" r:id="rId405"/>
    <p:sldId id="1657" r:id="rId406"/>
    <p:sldId id="5053" r:id="rId407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30A0"/>
    <a:srgbClr val="006600"/>
    <a:srgbClr val="009900"/>
    <a:srgbClr val="0000FF"/>
    <a:srgbClr val="000099"/>
    <a:srgbClr val="0094C8"/>
    <a:srgbClr val="274467"/>
    <a:srgbClr val="4B4B4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2108" autoAdjust="0"/>
    <p:restoredTop sz="86377" autoAdjust="0"/>
  </p:normalViewPr>
  <p:slideViewPr>
    <p:cSldViewPr>
      <p:cViewPr>
        <p:scale>
          <a:sx n="66" d="100"/>
          <a:sy n="66" d="100"/>
        </p:scale>
        <p:origin x="-2472" y="-1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324" Type="http://schemas.openxmlformats.org/officeDocument/2006/relationships/slide" Target="slides/slide323.xml"/><Relationship Id="rId366" Type="http://schemas.openxmlformats.org/officeDocument/2006/relationships/slide" Target="slides/slide365.xml"/><Relationship Id="rId170" Type="http://schemas.openxmlformats.org/officeDocument/2006/relationships/slide" Target="slides/slide169.xml"/><Relationship Id="rId226" Type="http://schemas.openxmlformats.org/officeDocument/2006/relationships/slide" Target="slides/slide225.xml"/><Relationship Id="rId268" Type="http://schemas.openxmlformats.org/officeDocument/2006/relationships/slide" Target="slides/slide267.xml"/><Relationship Id="rId32" Type="http://schemas.openxmlformats.org/officeDocument/2006/relationships/slide" Target="slides/slide31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335" Type="http://schemas.openxmlformats.org/officeDocument/2006/relationships/slide" Target="slides/slide334.xml"/><Relationship Id="rId377" Type="http://schemas.openxmlformats.org/officeDocument/2006/relationships/slide" Target="slides/slide376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37" Type="http://schemas.openxmlformats.org/officeDocument/2006/relationships/slide" Target="slides/slide236.xml"/><Relationship Id="rId402" Type="http://schemas.openxmlformats.org/officeDocument/2006/relationships/slide" Target="slides/slide401.xml"/><Relationship Id="rId258" Type="http://schemas.openxmlformats.org/officeDocument/2006/relationships/slide" Target="slides/slide257.xml"/><Relationship Id="rId279" Type="http://schemas.openxmlformats.org/officeDocument/2006/relationships/slide" Target="slides/slide278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325" Type="http://schemas.openxmlformats.org/officeDocument/2006/relationships/slide" Target="slides/slide324.xml"/><Relationship Id="rId346" Type="http://schemas.openxmlformats.org/officeDocument/2006/relationships/slide" Target="slides/slide345.xml"/><Relationship Id="rId367" Type="http://schemas.openxmlformats.org/officeDocument/2006/relationships/slide" Target="slides/slide366.xml"/><Relationship Id="rId388" Type="http://schemas.openxmlformats.org/officeDocument/2006/relationships/slide" Target="slides/slide387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248" Type="http://schemas.openxmlformats.org/officeDocument/2006/relationships/slide" Target="slides/slide247.xml"/><Relationship Id="rId269" Type="http://schemas.openxmlformats.org/officeDocument/2006/relationships/slide" Target="slides/slide268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315" Type="http://schemas.openxmlformats.org/officeDocument/2006/relationships/slide" Target="slides/slide314.xml"/><Relationship Id="rId336" Type="http://schemas.openxmlformats.org/officeDocument/2006/relationships/slide" Target="slides/slide335.xml"/><Relationship Id="rId357" Type="http://schemas.openxmlformats.org/officeDocument/2006/relationships/slide" Target="slides/slide356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378" Type="http://schemas.openxmlformats.org/officeDocument/2006/relationships/slide" Target="slides/slide377.xml"/><Relationship Id="rId399" Type="http://schemas.openxmlformats.org/officeDocument/2006/relationships/slide" Target="slides/slide398.xml"/><Relationship Id="rId403" Type="http://schemas.openxmlformats.org/officeDocument/2006/relationships/slide" Target="slides/slide402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59" Type="http://schemas.openxmlformats.org/officeDocument/2006/relationships/slide" Target="slides/slide258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326" Type="http://schemas.openxmlformats.org/officeDocument/2006/relationships/slide" Target="slides/slide325.xml"/><Relationship Id="rId347" Type="http://schemas.openxmlformats.org/officeDocument/2006/relationships/slide" Target="slides/slide346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368" Type="http://schemas.openxmlformats.org/officeDocument/2006/relationships/slide" Target="slides/slide367.xml"/><Relationship Id="rId389" Type="http://schemas.openxmlformats.org/officeDocument/2006/relationships/slide" Target="slides/slide388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slide" Target="slides/slide227.xml"/><Relationship Id="rId249" Type="http://schemas.openxmlformats.org/officeDocument/2006/relationships/slide" Target="slides/slide248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281" Type="http://schemas.openxmlformats.org/officeDocument/2006/relationships/slide" Target="slides/slide280.xml"/><Relationship Id="rId316" Type="http://schemas.openxmlformats.org/officeDocument/2006/relationships/slide" Target="slides/slide315.xml"/><Relationship Id="rId337" Type="http://schemas.openxmlformats.org/officeDocument/2006/relationships/slide" Target="slides/slide336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358" Type="http://schemas.openxmlformats.org/officeDocument/2006/relationships/slide" Target="slides/slide357.xml"/><Relationship Id="rId379" Type="http://schemas.openxmlformats.org/officeDocument/2006/relationships/slide" Target="slides/slide378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39" Type="http://schemas.openxmlformats.org/officeDocument/2006/relationships/slide" Target="slides/slide238.xml"/><Relationship Id="rId390" Type="http://schemas.openxmlformats.org/officeDocument/2006/relationships/slide" Target="slides/slide389.xml"/><Relationship Id="rId404" Type="http://schemas.openxmlformats.org/officeDocument/2006/relationships/slide" Target="slides/slide403.xml"/><Relationship Id="rId250" Type="http://schemas.openxmlformats.org/officeDocument/2006/relationships/slide" Target="slides/slide249.xml"/><Relationship Id="rId271" Type="http://schemas.openxmlformats.org/officeDocument/2006/relationships/slide" Target="slides/slide270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327" Type="http://schemas.openxmlformats.org/officeDocument/2006/relationships/slide" Target="slides/slide326.xml"/><Relationship Id="rId348" Type="http://schemas.openxmlformats.org/officeDocument/2006/relationships/slide" Target="slides/slide347.xml"/><Relationship Id="rId369" Type="http://schemas.openxmlformats.org/officeDocument/2006/relationships/slide" Target="slides/slide368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380" Type="http://schemas.openxmlformats.org/officeDocument/2006/relationships/slide" Target="slides/slide379.xml"/><Relationship Id="rId240" Type="http://schemas.openxmlformats.org/officeDocument/2006/relationships/slide" Target="slides/slide239.xml"/><Relationship Id="rId261" Type="http://schemas.openxmlformats.org/officeDocument/2006/relationships/slide" Target="slides/slide260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317" Type="http://schemas.openxmlformats.org/officeDocument/2006/relationships/slide" Target="slides/slide316.xml"/><Relationship Id="rId338" Type="http://schemas.openxmlformats.org/officeDocument/2006/relationships/slide" Target="slides/slide337.xml"/><Relationship Id="rId359" Type="http://schemas.openxmlformats.org/officeDocument/2006/relationships/slide" Target="slides/slide358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370" Type="http://schemas.openxmlformats.org/officeDocument/2006/relationships/slide" Target="slides/slide369.xml"/><Relationship Id="rId391" Type="http://schemas.openxmlformats.org/officeDocument/2006/relationships/slide" Target="slides/slide390.xml"/><Relationship Id="rId405" Type="http://schemas.openxmlformats.org/officeDocument/2006/relationships/slide" Target="slides/slide404.xml"/><Relationship Id="rId230" Type="http://schemas.openxmlformats.org/officeDocument/2006/relationships/slide" Target="slides/slide229.xml"/><Relationship Id="rId251" Type="http://schemas.openxmlformats.org/officeDocument/2006/relationships/slide" Target="slides/slide250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328" Type="http://schemas.openxmlformats.org/officeDocument/2006/relationships/slide" Target="slides/slide327.xml"/><Relationship Id="rId349" Type="http://schemas.openxmlformats.org/officeDocument/2006/relationships/slide" Target="slides/slide348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360" Type="http://schemas.openxmlformats.org/officeDocument/2006/relationships/slide" Target="slides/slide359.xml"/><Relationship Id="rId381" Type="http://schemas.openxmlformats.org/officeDocument/2006/relationships/slide" Target="slides/slide380.xml"/><Relationship Id="rId220" Type="http://schemas.openxmlformats.org/officeDocument/2006/relationships/slide" Target="slides/slide219.xml"/><Relationship Id="rId241" Type="http://schemas.openxmlformats.org/officeDocument/2006/relationships/slide" Target="slides/slide24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318" Type="http://schemas.openxmlformats.org/officeDocument/2006/relationships/slide" Target="slides/slide317.xml"/><Relationship Id="rId339" Type="http://schemas.openxmlformats.org/officeDocument/2006/relationships/slide" Target="slides/slide338.xml"/><Relationship Id="rId78" Type="http://schemas.openxmlformats.org/officeDocument/2006/relationships/slide" Target="slides/slide77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64" Type="http://schemas.openxmlformats.org/officeDocument/2006/relationships/slide" Target="slides/slide163.xml"/><Relationship Id="rId185" Type="http://schemas.openxmlformats.org/officeDocument/2006/relationships/slide" Target="slides/slide184.xml"/><Relationship Id="rId350" Type="http://schemas.openxmlformats.org/officeDocument/2006/relationships/slide" Target="slides/slide349.xml"/><Relationship Id="rId371" Type="http://schemas.openxmlformats.org/officeDocument/2006/relationships/slide" Target="slides/slide370.xml"/><Relationship Id="rId406" Type="http://schemas.openxmlformats.org/officeDocument/2006/relationships/slide" Target="slides/slide405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392" Type="http://schemas.openxmlformats.org/officeDocument/2006/relationships/slide" Target="slides/slide391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329" Type="http://schemas.openxmlformats.org/officeDocument/2006/relationships/slide" Target="slides/slide328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340" Type="http://schemas.openxmlformats.org/officeDocument/2006/relationships/slide" Target="slides/slide339.xml"/><Relationship Id="rId361" Type="http://schemas.openxmlformats.org/officeDocument/2006/relationships/slide" Target="slides/slide360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382" Type="http://schemas.openxmlformats.org/officeDocument/2006/relationships/slide" Target="slides/slide381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19" Type="http://schemas.openxmlformats.org/officeDocument/2006/relationships/slide" Target="slides/slide318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330" Type="http://schemas.openxmlformats.org/officeDocument/2006/relationships/slide" Target="slides/slide329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351" Type="http://schemas.openxmlformats.org/officeDocument/2006/relationships/slide" Target="slides/slide350.xml"/><Relationship Id="rId372" Type="http://schemas.openxmlformats.org/officeDocument/2006/relationships/slide" Target="slides/slide371.xml"/><Relationship Id="rId393" Type="http://schemas.openxmlformats.org/officeDocument/2006/relationships/slide" Target="slides/slide392.xml"/><Relationship Id="rId407" Type="http://schemas.openxmlformats.org/officeDocument/2006/relationships/slide" Target="slides/slide406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320" Type="http://schemas.openxmlformats.org/officeDocument/2006/relationships/slide" Target="slides/slide319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341" Type="http://schemas.openxmlformats.org/officeDocument/2006/relationships/slide" Target="slides/slide340.xml"/><Relationship Id="rId362" Type="http://schemas.openxmlformats.org/officeDocument/2006/relationships/slide" Target="slides/slide361.xml"/><Relationship Id="rId383" Type="http://schemas.openxmlformats.org/officeDocument/2006/relationships/slide" Target="slides/slide382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310" Type="http://schemas.openxmlformats.org/officeDocument/2006/relationships/slide" Target="slides/slide309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331" Type="http://schemas.openxmlformats.org/officeDocument/2006/relationships/slide" Target="slides/slide330.xml"/><Relationship Id="rId352" Type="http://schemas.openxmlformats.org/officeDocument/2006/relationships/slide" Target="slides/slide351.xml"/><Relationship Id="rId373" Type="http://schemas.openxmlformats.org/officeDocument/2006/relationships/slide" Target="slides/slide372.xml"/><Relationship Id="rId394" Type="http://schemas.openxmlformats.org/officeDocument/2006/relationships/slide" Target="slides/slide393.xml"/><Relationship Id="rId408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slide" Target="slides/slide295.xml"/><Relationship Id="rId300" Type="http://schemas.openxmlformats.org/officeDocument/2006/relationships/slide" Target="slides/slide299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321" Type="http://schemas.openxmlformats.org/officeDocument/2006/relationships/slide" Target="slides/slide320.xml"/><Relationship Id="rId342" Type="http://schemas.openxmlformats.org/officeDocument/2006/relationships/slide" Target="slides/slide341.xml"/><Relationship Id="rId363" Type="http://schemas.openxmlformats.org/officeDocument/2006/relationships/slide" Target="slides/slide362.xml"/><Relationship Id="rId384" Type="http://schemas.openxmlformats.org/officeDocument/2006/relationships/slide" Target="slides/slide383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332" Type="http://schemas.openxmlformats.org/officeDocument/2006/relationships/slide" Target="slides/slide331.xml"/><Relationship Id="rId353" Type="http://schemas.openxmlformats.org/officeDocument/2006/relationships/slide" Target="slides/slide352.xml"/><Relationship Id="rId374" Type="http://schemas.openxmlformats.org/officeDocument/2006/relationships/slide" Target="slides/slide373.xml"/><Relationship Id="rId395" Type="http://schemas.openxmlformats.org/officeDocument/2006/relationships/slide" Target="slides/slide394.xml"/><Relationship Id="rId409" Type="http://schemas.openxmlformats.org/officeDocument/2006/relationships/viewProps" Target="viewProps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297" Type="http://schemas.openxmlformats.org/officeDocument/2006/relationships/slide" Target="slides/slide296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322" Type="http://schemas.openxmlformats.org/officeDocument/2006/relationships/slide" Target="slides/slide321.xml"/><Relationship Id="rId343" Type="http://schemas.openxmlformats.org/officeDocument/2006/relationships/slide" Target="slides/slide342.xml"/><Relationship Id="rId364" Type="http://schemas.openxmlformats.org/officeDocument/2006/relationships/slide" Target="slides/slide363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385" Type="http://schemas.openxmlformats.org/officeDocument/2006/relationships/slide" Target="slides/slide384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410" Type="http://schemas.openxmlformats.org/officeDocument/2006/relationships/theme" Target="theme/theme1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312" Type="http://schemas.openxmlformats.org/officeDocument/2006/relationships/slide" Target="slides/slide311.xml"/><Relationship Id="rId333" Type="http://schemas.openxmlformats.org/officeDocument/2006/relationships/slide" Target="slides/slide332.xml"/><Relationship Id="rId354" Type="http://schemas.openxmlformats.org/officeDocument/2006/relationships/slide" Target="slides/slide353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75" Type="http://schemas.openxmlformats.org/officeDocument/2006/relationships/slide" Target="slides/slide374.xml"/><Relationship Id="rId396" Type="http://schemas.openxmlformats.org/officeDocument/2006/relationships/slide" Target="slides/slide395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slide" Target="slides/slide297.xml"/><Relationship Id="rId400" Type="http://schemas.openxmlformats.org/officeDocument/2006/relationships/slide" Target="slides/slide399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302" Type="http://schemas.openxmlformats.org/officeDocument/2006/relationships/slide" Target="slides/slide301.xml"/><Relationship Id="rId323" Type="http://schemas.openxmlformats.org/officeDocument/2006/relationships/slide" Target="slides/slide322.xml"/><Relationship Id="rId344" Type="http://schemas.openxmlformats.org/officeDocument/2006/relationships/slide" Target="slides/slide343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365" Type="http://schemas.openxmlformats.org/officeDocument/2006/relationships/slide" Target="slides/slide364.xml"/><Relationship Id="rId386" Type="http://schemas.openxmlformats.org/officeDocument/2006/relationships/slide" Target="slides/slide385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411" Type="http://schemas.openxmlformats.org/officeDocument/2006/relationships/tableStyles" Target="tableStyles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313" Type="http://schemas.openxmlformats.org/officeDocument/2006/relationships/slide" Target="slides/slide312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334" Type="http://schemas.openxmlformats.org/officeDocument/2006/relationships/slide" Target="slides/slide333.xml"/><Relationship Id="rId355" Type="http://schemas.openxmlformats.org/officeDocument/2006/relationships/slide" Target="slides/slide354.xml"/><Relationship Id="rId376" Type="http://schemas.openxmlformats.org/officeDocument/2006/relationships/slide" Target="slides/slide375.xml"/><Relationship Id="rId397" Type="http://schemas.openxmlformats.org/officeDocument/2006/relationships/slide" Target="slides/slide396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401" Type="http://schemas.openxmlformats.org/officeDocument/2006/relationships/slide" Target="slides/slide400.xml"/><Relationship Id="rId303" Type="http://schemas.openxmlformats.org/officeDocument/2006/relationships/slide" Target="slides/slide302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345" Type="http://schemas.openxmlformats.org/officeDocument/2006/relationships/slide" Target="slides/slide344.xml"/><Relationship Id="rId387" Type="http://schemas.openxmlformats.org/officeDocument/2006/relationships/slide" Target="slides/slide386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Relationship Id="rId107" Type="http://schemas.openxmlformats.org/officeDocument/2006/relationships/slide" Target="slides/slide106.xml"/><Relationship Id="rId289" Type="http://schemas.openxmlformats.org/officeDocument/2006/relationships/slide" Target="slides/slide288.xml"/><Relationship Id="rId11" Type="http://schemas.openxmlformats.org/officeDocument/2006/relationships/slide" Target="slides/slide10.xml"/><Relationship Id="rId53" Type="http://schemas.openxmlformats.org/officeDocument/2006/relationships/slide" Target="slides/slide52.xml"/><Relationship Id="rId149" Type="http://schemas.openxmlformats.org/officeDocument/2006/relationships/slide" Target="slides/slide148.xml"/><Relationship Id="rId314" Type="http://schemas.openxmlformats.org/officeDocument/2006/relationships/slide" Target="slides/slide313.xml"/><Relationship Id="rId356" Type="http://schemas.openxmlformats.org/officeDocument/2006/relationships/slide" Target="slides/slide355.xml"/><Relationship Id="rId398" Type="http://schemas.openxmlformats.org/officeDocument/2006/relationships/slide" Target="slides/slide39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B383E-FEEA-4D38-AEE2-A78AC9F35EB7}" type="datetimeFigureOut">
              <a:rPr lang="pt-BR"/>
              <a:pPr>
                <a:defRPr/>
              </a:pPr>
              <a:t>02/02/2012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B11C20-6667-454C-9AE9-64872CA9FBA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859BB-1EFD-4098-A197-1D93DD04A488}" type="datetimeFigureOut">
              <a:rPr lang="pt-BR"/>
              <a:pPr>
                <a:defRPr/>
              </a:pPr>
              <a:t>02/02/2012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16C64-0802-41CF-B1D1-C84E9F52DD3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8D0FB-4FF9-46A3-B739-D37E3F333A2D}" type="datetimeFigureOut">
              <a:rPr lang="pt-BR"/>
              <a:pPr>
                <a:defRPr/>
              </a:pPr>
              <a:t>02/02/2012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DD69C-C332-42E8-9125-7E42AA7BA12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AB2B4-3E91-4D87-8698-986EAC38C9A0}" type="datetimeFigureOut">
              <a:rPr lang="pt-BR"/>
              <a:pPr>
                <a:defRPr/>
              </a:pPr>
              <a:t>02/02/2012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B1393-9871-4A32-A0A4-DCEE4917811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92FA3-D80C-4BCD-83F3-262FF9FD474C}" type="datetimeFigureOut">
              <a:rPr lang="pt-BR"/>
              <a:pPr>
                <a:defRPr/>
              </a:pPr>
              <a:t>02/02/2012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622D4-5B49-4DB8-BD71-64E13EC76E5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FDAE0-B0C0-4280-8455-0844ABBB0040}" type="datetimeFigureOut">
              <a:rPr lang="pt-BR"/>
              <a:pPr>
                <a:defRPr/>
              </a:pPr>
              <a:t>02/02/2012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EC578-1698-40EA-946E-10CCBAEA194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3242E-424B-41C7-894A-7AC2217DD517}" type="datetimeFigureOut">
              <a:rPr lang="pt-BR"/>
              <a:pPr>
                <a:defRPr/>
              </a:pPr>
              <a:t>02/02/2012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7D4F6-679D-4874-8C1A-4FE69D375C3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B044F-80E9-4058-9FAC-B6F4797E941E}" type="datetimeFigureOut">
              <a:rPr lang="pt-BR"/>
              <a:pPr>
                <a:defRPr/>
              </a:pPr>
              <a:t>02/02/2012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9E5A4-B0C0-426F-AC5F-7977F45990E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CB23A2-D279-4FF8-AB9D-D86301D034AB}" type="datetimeFigureOut">
              <a:rPr lang="pt-BR"/>
              <a:pPr>
                <a:defRPr/>
              </a:pPr>
              <a:t>02/02/2012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2EAD1-2B47-4848-B315-1A84D5DBAAB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8F00E-9D1A-42F1-AC60-645BDC60B6E3}" type="datetimeFigureOut">
              <a:rPr lang="pt-BR"/>
              <a:pPr>
                <a:defRPr/>
              </a:pPr>
              <a:t>02/02/2012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48880-B5F2-4C09-ADC4-71E8203ADC3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DA322-DC30-472E-9499-50208A910E95}" type="datetimeFigureOut">
              <a:rPr lang="pt-BR"/>
              <a:pPr>
                <a:defRPr/>
              </a:pPr>
              <a:t>02/02/2012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91B66-4DD4-4881-9533-B3A3BB8BE12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E0C4435-52A4-4F86-9112-82857FD4DCB8}" type="datetimeFigureOut">
              <a:rPr lang="pt-BR"/>
              <a:pPr>
                <a:defRPr/>
              </a:pPr>
              <a:t>02/02/2012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C211EB7-E3B7-4A06-A0FD-7ABDD0DD325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dirty="0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4357719" y="2500306"/>
            <a:ext cx="5214941" cy="1785938"/>
          </a:xfrm>
        </p:spPr>
        <p:txBody>
          <a:bodyPr anchor="ctr"/>
          <a:lstStyle/>
          <a:p>
            <a:pPr eaLnBrk="1" hangingPunct="1"/>
            <a:r>
              <a:rPr lang="pt-BR" sz="6000" b="1" dirty="0" smtClean="0">
                <a:solidFill>
                  <a:srgbClr val="7030A0"/>
                </a:solidFill>
                <a:latin typeface="Arial Black" pitchFamily="34" charset="0"/>
              </a:rPr>
              <a:t>2º   </a:t>
            </a:r>
            <a:r>
              <a:rPr lang="pt-BR" sz="6000" b="1" dirty="0" smtClean="0">
                <a:solidFill>
                  <a:srgbClr val="7030A0"/>
                </a:solidFill>
                <a:latin typeface="Arial Black" pitchFamily="34" charset="0"/>
              </a:rPr>
              <a:t>Domingo  da Quaresma</a:t>
            </a:r>
          </a:p>
        </p:txBody>
      </p:sp>
      <p:pic>
        <p:nvPicPr>
          <p:cNvPr id="457736" name="Picture 8" descr="http://4.bp.blogspot.com/-TBMf7ixZx3E/Tp1pwnbQ6MI/AAAAAAAAE-Y/kjtf1C0CnBc/s1600/cf2012_cartaz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786314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000" b="1" dirty="0" smtClean="0">
                <a:solidFill>
                  <a:schemeClr val="tx2">
                    <a:lumMod val="75000"/>
                  </a:schemeClr>
                </a:solidFill>
                <a:latin typeface="Arial Rounded MT Bold" pitchFamily="34" charset="0"/>
              </a:rPr>
              <a:t>CF 2012 “FRATERNIDADE E SAÚDE PÚBLICA”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“Ninguém jamais viu Deus; quem nos revelou o foi o Filho único que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está junto do Pai” </a:t>
            </a:r>
            <a:r>
              <a:rPr lang="pt-BR" sz="7000" b="1" dirty="0" smtClean="0">
                <a:solidFill>
                  <a:srgbClr val="000099"/>
                </a:solidFill>
                <a:latin typeface="Arial Rounded MT Bold" pitchFamily="34" charset="0"/>
              </a:rPr>
              <a:t>(</a:t>
            </a:r>
            <a:r>
              <a:rPr lang="pt-BR" sz="7000" b="1" dirty="0" err="1" smtClean="0">
                <a:solidFill>
                  <a:srgbClr val="000099"/>
                </a:solidFill>
                <a:latin typeface="Arial Rounded MT Bold" pitchFamily="34" charset="0"/>
              </a:rPr>
              <a:t>Jo</a:t>
            </a:r>
            <a:r>
              <a:rPr lang="pt-BR" sz="7000" b="1" dirty="0" smtClean="0">
                <a:solidFill>
                  <a:srgbClr val="000099"/>
                </a:solidFill>
                <a:latin typeface="Arial Rounded MT Bold" pitchFamily="34" charset="0"/>
              </a:rPr>
              <a:t> 1,18)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. O desejo dos homens e mulheres de 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hoje e de todos os tempos é ver o rosto de Deus e conhecer sua vontade. Para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os evangelistas, não se pode conhecer a Deus senão partindo de 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Jesus. Uma imagem de Deus, que não coincida com o que Jesus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manifestou em sua vida e em seu ensinamento, é uma figuração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limitada ou falsa. Por isso, somos convidados a concentrar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toda a atenção em Jesus, o único que revela o rosto e a vontade do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Pai: </a:t>
            </a:r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“Este é o meu Filho amado; escutai o que ele diz!” </a:t>
            </a:r>
            <a:r>
              <a:rPr lang="pt-BR" sz="7000" b="1" dirty="0" smtClean="0">
                <a:solidFill>
                  <a:srgbClr val="000099"/>
                </a:solidFill>
                <a:latin typeface="Arial Rounded MT Bold" pitchFamily="34" charset="0"/>
              </a:rPr>
              <a:t>(Mc 9,7)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.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dirty="0" smtClean="0"/>
          </a:p>
        </p:txBody>
      </p:sp>
      <p:sp>
        <p:nvSpPr>
          <p:cNvPr id="1229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Canto de Abertura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433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Saudação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nome do Pai e do Filho e do Espírito Santo.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graça de nosso Senhor Jesus Cristo, o amor do Pai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 comunhão do Espírito Santo estejam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Bendito seja Deus que nos reuniu no amor de Cristo.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024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Ato Penitencial </a:t>
            </a:r>
            <a:endParaRPr lang="pt-BR" sz="9000" b="1" i="1" dirty="0" smtClean="0">
              <a:solidFill>
                <a:schemeClr val="accent4">
                  <a:lumMod val="5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Irmãos e irmãs, reconheçamos as nossas culpas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smtClean="0">
                <a:solidFill>
                  <a:srgbClr val="000099"/>
                </a:solidFill>
                <a:latin typeface="Arial Rounded MT Bold" pitchFamily="34" charset="0"/>
              </a:rPr>
              <a:t>para celebrarmos dignamente os santos mistérios.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</a:t>
            </a:r>
            <a:r>
              <a:rPr lang="pt-BR" sz="9600" b="1" smtClean="0">
                <a:solidFill>
                  <a:srgbClr val="C00000"/>
                </a:solidFill>
                <a:latin typeface="Arial Rounded MT Bold" pitchFamily="34" charset="0"/>
              </a:rPr>
              <a:t>(Silêncio)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Senhor, que nos mandastes perdoar-nos mutuamente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antes de nos aproximar do vosso altar,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Cristo, que na cruz destes o perdão aos pecadores,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Cristo,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Senhor, que confiastes à vossa Igreja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ministério da reconciliação,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todo-poderoso tenha compaixão de nós,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perdoe os nossos pecados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nos conduza à vida eterna.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ítulo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3011" name="Espaço Reservado para Conteúdo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Hino de Louvor</a:t>
            </a:r>
          </a:p>
          <a:p>
            <a:pPr eaLnBrk="1" hangingPunct="1"/>
            <a:r>
              <a:rPr lang="pt-BR" sz="90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(Omite-se)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5837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Oração da Coleta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Ó Deus, que nos mandastes ouvir o vosso Filho amado,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alimentai nosso espírito com a vossa palavra,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que, purificado o olhar de nossa fé,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nos alegremos com a visão da vossa glória.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nosso Senhor Jesus Cristo,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unidade do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675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algn="l"/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Pelo conhecimento progressivo de Jesus, o crente passará da imagem de um Deus que pede sacrifícios </a:t>
            </a:r>
            <a:endParaRPr lang="pt-BR" sz="7500" b="1" i="1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>
              <a:buNone/>
            </a:pP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aos homens, para o Deus que, por amor, se dá todo aos homens. Ouçamos a Palavra do Senhor!</a:t>
            </a:r>
            <a:endParaRPr lang="pt-BR" sz="7500" b="1" i="1" dirty="0" smtClean="0">
              <a:solidFill>
                <a:srgbClr val="000099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7065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ubtítulo 2"/>
          <p:cNvSpPr>
            <a:spLocks noGrp="1"/>
          </p:cNvSpPr>
          <p:nvPr>
            <p:ph type="subTitle" idx="1"/>
          </p:nvPr>
        </p:nvSpPr>
        <p:spPr>
          <a:xfrm>
            <a:off x="0" y="-24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7500" b="1" dirty="0" smtClean="0">
                <a:solidFill>
                  <a:srgbClr val="7030A0"/>
                </a:solidFill>
                <a:latin typeface="Arial Black" pitchFamily="34" charset="0"/>
              </a:rPr>
              <a:t>PRIMEIRA LEITURA</a:t>
            </a:r>
          </a:p>
          <a:p>
            <a:pPr eaLnBrk="1" hangingPunct="1"/>
            <a:endParaRPr lang="pt-BR" sz="5000" b="1" dirty="0" smtClean="0">
              <a:solidFill>
                <a:srgbClr val="7030A0"/>
              </a:solidFill>
              <a:latin typeface="Arial Black" pitchFamily="34" charset="0"/>
            </a:endParaRPr>
          </a:p>
          <a:p>
            <a:pPr eaLnBrk="1" hangingPunct="1"/>
            <a:r>
              <a:rPr lang="pt-BR" sz="7500" b="1" dirty="0" err="1" smtClean="0">
                <a:solidFill>
                  <a:srgbClr val="7030A0"/>
                </a:solidFill>
                <a:latin typeface="Arial Black" pitchFamily="34" charset="0"/>
              </a:rPr>
              <a:t>Gn</a:t>
            </a:r>
            <a:r>
              <a:rPr lang="pt-BR" sz="7500" b="1" dirty="0" smtClean="0">
                <a:solidFill>
                  <a:srgbClr val="7030A0"/>
                </a:solidFill>
                <a:latin typeface="Arial Black" pitchFamily="34" charset="0"/>
              </a:rPr>
              <a:t> </a:t>
            </a:r>
            <a:r>
              <a:rPr lang="pt-BR" sz="7500" b="1" dirty="0" smtClean="0">
                <a:solidFill>
                  <a:srgbClr val="7030A0"/>
                </a:solidFill>
                <a:latin typeface="Arial Black" pitchFamily="34" charset="0"/>
              </a:rPr>
              <a:t>22,1-2.9a.10-13.15-18</a:t>
            </a:r>
            <a:endParaRPr lang="pt-BR" sz="7500" b="1" dirty="0" smtClean="0">
              <a:solidFill>
                <a:srgbClr val="7030A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Leitura do Livro do Gênesis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Naqueles dias,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pôs Abraão à prova.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Chamando-o, disse: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“Abraão!” E ele respondeu: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“Aqui estou”.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2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Deus disse: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“Toma teu filho único, Isaac, a quem tanto amas,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dirige-te à terra de Moriá,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oferece-o ali em holocausto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sobre um monte que eu te indicar”.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9a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Chegados ao lugar indicados por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Abraão ergueu um altar, colocou a lenha em cima,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amarrou o filho e o pôs sobre a lenha em cima do altar.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10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Depois, estendeu a mão,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empunhando a faca para sacrificar o filho.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11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eis que o anjo do Senhor gritou do céu,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dizendo: “Abraão! Abraão!”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 respondeu: “Aqui estou!”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12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o anjo lhe disse: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“Não estendas a mão contra teu filho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não lhe faças nenhum mal!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Agora sei que temes a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pois não me recusaste teu filho único”.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13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Abraão, erguendo os olhos, viu um carneiro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preso num espinheiro pelos chifres; foi buscá-lo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ofereceu-o em holocausto no lugar do seu filho.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15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anjo do Senhor chamou Abraão,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pela segunda vez, do céu,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16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lhe disse: “Juro por mim mesmo – oráculo do Senhor –,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uma vez que agiste desse modo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não me recusaste teu filho único,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17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eu te abençoarei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tornarei tão numerosa tua descendência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como as estrelas do céu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como as areias da praia do mar.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Teus descendentes conquistarão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as cidades dos inimigos.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18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tua descendência serão abençoadas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todas as nações da terra, porque me obedeceste”.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Palavra do Senhor.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Graças a Deus!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849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000" b="1" dirty="0" smtClean="0">
                <a:solidFill>
                  <a:srgbClr val="7030A0"/>
                </a:solidFill>
                <a:latin typeface="Arial Black" pitchFamily="34" charset="0"/>
              </a:rPr>
              <a:t>SALMO RESPONSORIAL</a:t>
            </a:r>
          </a:p>
          <a:p>
            <a:pPr eaLnBrk="1" hangingPunct="1"/>
            <a:endParaRPr lang="pt-BR" sz="9000" b="1" dirty="0" smtClean="0">
              <a:solidFill>
                <a:srgbClr val="7030A0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err="1" smtClean="0">
                <a:solidFill>
                  <a:srgbClr val="7030A0"/>
                </a:solidFill>
                <a:latin typeface="Arial Black" pitchFamily="34" charset="0"/>
              </a:rPr>
              <a:t>Sl</a:t>
            </a:r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 </a:t>
            </a:r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115</a:t>
            </a:r>
            <a:endParaRPr lang="pt-BR" sz="9000" b="1" dirty="0" smtClean="0">
              <a:solidFill>
                <a:srgbClr val="7030A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Andarei na presença de Deus,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junto a ele na terra dos vivos.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Andarei na presença de Deus,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junto a ele na terra dos vivos.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1.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Guardei a minha fé, mesmo dizendo: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“É demais o sofrimento em minha vida!”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É sentida por demais pelo Senhor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 morte de seus santos, seus amigos.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Andarei na presença de Deus,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junto a ele na terra dos vivos.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2.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Eis que sou o vosso servo, ó Senhor, </a:t>
            </a:r>
            <a:r>
              <a:rPr lang="pt-BR" sz="9000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╬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vosso servo que nasceu de vossa serva;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mas me quebrastes os grilhões da escravidão!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Por isso oferto um sacrifício de louvor,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invocando o nome santo do Senhor.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Andarei na presença de Deus,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junto a ele na terra dos vivos.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3.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Vou cumprir minhas promessas ao Senhor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presença de seu povo reunido;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nos átrios da casa do Senhor,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teu meio, ó cidade de Sião!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Andarei na presença de Deus,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junto a ele na terra dos vivos.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1571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SEGUNDA LEITURA</a:t>
            </a:r>
          </a:p>
          <a:p>
            <a:pPr eaLnBrk="1" hangingPunct="1"/>
            <a:endParaRPr lang="pt-BR" sz="5000" b="1" dirty="0" smtClean="0">
              <a:solidFill>
                <a:srgbClr val="7030A0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err="1" smtClean="0">
                <a:solidFill>
                  <a:srgbClr val="7030A0"/>
                </a:solidFill>
                <a:latin typeface="Arial Black" pitchFamily="34" charset="0"/>
              </a:rPr>
              <a:t>Rm</a:t>
            </a:r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 8,31b-34</a:t>
            </a:r>
            <a:endParaRPr lang="pt-BR" sz="9000" b="1" dirty="0" smtClean="0">
              <a:solidFill>
                <a:srgbClr val="7030A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Leitura da Carta de São Paulo aos Romanos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Irmãos,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31b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 Deus é por nós, quem será contra nós?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32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Deus, que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não poupou seu próprio Filho, mas o entregou por todos nós, como não nos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daria tudo junto com ele?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33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Quem acusará os escolhidos 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Deus? Deus, que os declara justos?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34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Quem condenará? Jesus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morreu, mais ainda, que ressuscitou, e está, à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direita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 Deus,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intercedendo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por nós?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Palavra do Senhor.</a:t>
            </a:r>
          </a:p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Graças a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Deus!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3414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rgbClr val="7030A0"/>
                </a:solidFill>
                <a:latin typeface="Arial Black" pitchFamily="34" charset="0"/>
              </a:rPr>
              <a:t>Aclamação ao Evangelho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361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EVANGELHO</a:t>
            </a:r>
          </a:p>
          <a:p>
            <a:pPr eaLnBrk="1" hangingPunct="1"/>
            <a:endParaRPr lang="pt-BR" sz="9000" b="1" dirty="0" smtClean="0">
              <a:solidFill>
                <a:srgbClr val="7030A0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Mc </a:t>
            </a:r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9,2-10</a:t>
            </a:r>
            <a:endParaRPr lang="pt-BR" sz="9000" b="1" dirty="0" smtClean="0">
              <a:solidFill>
                <a:srgbClr val="7030A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700" b="1" dirty="0" smtClean="0">
                <a:solidFill>
                  <a:srgbClr val="000099"/>
                </a:solidFill>
                <a:latin typeface="Arial Rounded MT Bold" pitchFamily="34" charset="0"/>
              </a:rPr>
              <a:t>PROCLAMAÇÃO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do Evangelho de Jesus Cristo </a:t>
            </a:r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segundo Marcos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Glória a vós,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Naquele tempo,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2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Jesus tomou consigo Pedro, Tiago e João,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os levou sozinhos a um lugar à parte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sobre uma alta montanha.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transfigurou-se diante deles.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3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Suas roupas ficaram brilhantes e tão brancas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como nenhuma lavadeira sobre a terra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poderia alvejar.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4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Apareceram-lhe Elias e Moisés,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estavam conversando com Jesus.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5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Então Pedro tomou a palavra e disse a Jesus: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“Mestre, é bom ficarmos aqui.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Vamos fazer três tendas: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uma para ti, outra para Moisés e outra para Elias”.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6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Pedro não sabia o que dizer,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pois estavam todos com muito medo.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7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Então desceu uma nuvem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os encobriu com sua sombra.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da nuvem saiu uma voz: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“Este é o meu Filho amado.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Escutai o que ele diz!”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8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E, de repente, olhando em volta,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não viram mais ninguém,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não ser somente Jesus com eles.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9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Ao descerem da montanha,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Jesus ordenou que não contassem a ninguém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que tinham visto,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até que o Filho do Homem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tivesse ressuscitado dos mortos.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10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Eles observaram esta ordem,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 comentavam entre si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que queria dizer “ressuscitar dos mortos”.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Palavra da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Glória a vós,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Subtítulo 2"/>
          <p:cNvSpPr>
            <a:spLocks noGrp="1"/>
          </p:cNvSpPr>
          <p:nvPr>
            <p:ph type="subTitle" idx="1"/>
          </p:nvPr>
        </p:nvSpPr>
        <p:spPr>
          <a:xfrm>
            <a:off x="0" y="4857768"/>
            <a:ext cx="9180513" cy="1071562"/>
          </a:xfrm>
        </p:spPr>
        <p:txBody>
          <a:bodyPr anchor="ctr"/>
          <a:lstStyle/>
          <a:p>
            <a:pPr eaLnBrk="1" hangingPunct="1"/>
            <a:r>
              <a:rPr lang="pt-BR" sz="7000" b="1" dirty="0" smtClean="0">
                <a:solidFill>
                  <a:schemeClr val="tx1"/>
                </a:solidFill>
                <a:latin typeface="Arial Rounded MT Bold" pitchFamily="34" charset="0"/>
              </a:rPr>
              <a:t>UM PAI QUE SACRIFICA O PRÓPRIO FILHO?</a:t>
            </a:r>
            <a:endParaRPr lang="pt-BR" sz="7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  <p:pic>
        <p:nvPicPr>
          <p:cNvPr id="379906" name="Picture 2" descr="http://blog.clickgratis.com.br/uploads/d/domezi/29822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39290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Profissão     de Fé   </a:t>
            </a:r>
            <a:r>
              <a:rPr lang="pt-BR" sz="9000" b="1" dirty="0" smtClean="0">
                <a:solidFill>
                  <a:srgbClr val="002060"/>
                </a:solidFill>
                <a:latin typeface="Comic Sans MS" pitchFamily="66" charset="0"/>
              </a:rPr>
              <a:t>(Símbolo apostólico)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Creio em Deus Pai todo-poderoso, criador do céu e da terra.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em Jesus Cristo, seu único Filho, nosso Senhor,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400" b="1" smtClean="0">
                <a:solidFill>
                  <a:srgbClr val="000099"/>
                </a:solidFill>
                <a:latin typeface="Arial Rounded MT Bold" pitchFamily="34" charset="0"/>
              </a:rPr>
              <a:t>que foi concebido pelo poder do Espírito Santo; nasceu da Virgem Maria;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padeceu sob Pôncio Pilatos, foi crucificado, morto e sepultado.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Desceu à mansão dos mortos, ressuscitou ao terceiro dia,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subiu aos céus; está sentado à direita de Deus Pai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donde há de vir a julgar os vivos e os mortos.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Creio no Espírito Santo;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Santa Igreja Católica; na comunhão dos santos;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na remissão dos pecados;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ressurreição da carne;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na vida eterna. 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63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rgbClr val="7030A0"/>
                </a:solidFill>
                <a:latin typeface="Arial Black" pitchFamily="34" charset="0"/>
              </a:rPr>
              <a:t>Oração da Comunidade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1.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Pela Santa Igreja, para que possa levar todos os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homens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ao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conhecimento de Cristo e de sua mensagem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 salvação, rezemos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ao Senhor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Senhor, atendei a nossa prece!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2.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Para que a celebração da Transfiguração do Senhor nos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conforte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anime nos momentos de tristezas e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sofrimentos, rezemos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ao Senhor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Senhor, atendei a nossa prece!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3.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Para que sejamos verdadeiros discípulos de Cristo, não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apenas ouvindo o que ele diz, mas colocando em prática os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seus ensinamentos,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rezemos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ao Senhor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Senhor, atendei a nossa prece!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2835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Apresentação das Oferendas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3040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Orai, irmãos e irmãs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o nosso sacrifício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 aceito por Deus Pai todo-poderoso.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Receba o Senhor por tuas mãos este sacrifício,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glória do seu nome,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nosso bem e de toda a santa Igreja.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23757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Oração sobre as Oferendas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Ó Deus, que estas oferendas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lavem os nossos pecados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nos santifiquem inteiramente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celebrarmos a Páscoa.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nosso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rgbClr val="7030A0"/>
                </a:solidFill>
                <a:latin typeface="Arial Black" pitchFamily="34" charset="0"/>
              </a:rPr>
              <a:t>Prefácio:</a:t>
            </a:r>
            <a:r>
              <a:rPr lang="pt-BR" sz="8500" b="1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pt-BR" sz="8500" b="1" dirty="0" smtClean="0">
                <a:solidFill>
                  <a:srgbClr val="FF0000"/>
                </a:solidFill>
                <a:latin typeface="Arial Black" pitchFamily="34" charset="0"/>
              </a:rPr>
              <a:t>       </a:t>
            </a:r>
            <a:r>
              <a:rPr lang="pt-BR" sz="8500" b="1" dirty="0" smtClean="0">
                <a:solidFill>
                  <a:schemeClr val="tx1"/>
                </a:solidFill>
                <a:latin typeface="Arial Black" pitchFamily="34" charset="0"/>
              </a:rPr>
              <a:t>A </a:t>
            </a:r>
            <a:r>
              <a:rPr lang="pt-BR" sz="8500" b="1" dirty="0" smtClean="0">
                <a:solidFill>
                  <a:schemeClr val="tx1"/>
                </a:solidFill>
                <a:latin typeface="Arial Black" pitchFamily="34" charset="0"/>
              </a:rPr>
              <a:t>transfiguração do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Corações ao alto.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nosso coração está em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Demos graças ao Senhor, nosso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É nosso dever e nossa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verdade, é justo e necessário,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é nosso dever e salvação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dar-vos graças, sempre e em todo o lugar,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Senhor, Pai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eterno e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Senhor nosso.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Tendo predito aos discípulos a própria morte,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Jesus lhes mostra,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montanha sagrada,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todo o seu esplendor.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com o testemunho da Lei e dos Profetas,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simbolizados em Moisés e Elias,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nos ensina que, pela Paixão e Cruz,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chegará à glória da ressurreição.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E, enquanto esperamos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realização plena de vossas promessas,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os anjos e com todos os santos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aclamamos,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cantando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dizendo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)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a uma só voz: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Santo, Santo, Santo...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Oração Eucarística II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verdade, ó Pai, vós sois santo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fonte de toda santidade.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Santificai, pois, estas oferendas,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derramando sobre elas o vosso Espírito,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fim de que se tornem para nós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Corpo e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o Sangue de Jesus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vosso Filho e Senhor nosso.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Santificai nossa oferenda, ó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Estando para ser entregue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abraçando livremente a paixão,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 tomou o pão,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 graças, e o partiu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deu a seus discípulos, dizendo: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TOMAI, TODOS, E COMEI: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ISTO É O MEU CORPO,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QUE SERÁ ENTREGUE POR VÓS.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5017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 mesmo modo,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ao fim da ceia, ele tomou o cálice em suas mãos,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 graças novamente,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o deu a seus discípulos, dizendo: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TOMAI, TODOS, E BEBEI: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ESTE É O CÁLICE DO MEU SANGUE,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O SANGUE DA NOVA E ETERNA ALIANÇA,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QUE SERÁ DERRAMADO POR VÓS E POR TODOS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PARA REMISSÃO DOS PECADOS.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FAZEI ISTO EM MEMÓRIA DE MIM.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6144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Eis o mistério da fé!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Anunciamos, Senhor, a vossa morte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e proclamamos a vossa ressurreição.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Vinde, Senhor Jesus!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Celebrando, pois, a memória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 morte e ressurreição do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oferecemos, ó Pai,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pão da vida e o cálice da salvação;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vos agradecemos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porque nos tornastes dignos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 estar aqui na vossa presença e vos servir.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Recebei, ó Senhor, a nossa oferta!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nós vos suplicamos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que, participando do Corpo e Sangue de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sejamos reunidos pelo Espírito Santo num só corpo.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Fazei de nós um só corpo e um só espírito!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Lembrai-vos, ó Pai,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 vossa Igreja que se faz presente pelo mundo inteiro: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ela cresça na caridade,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o papa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, com o nosso bispo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todos os ministros do vosso povo.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Lembrai-vos, ó Pai, da vossa Igreja!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Lembrai-vos também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dos 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outros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nossos irmãos e irmãs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morreram na esperança da ressurreição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de todos os que partiram desta vida: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acolhei-os junto a vós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luz da vossa face.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Lembrai-vos, ó Pai, dos vossos filhos!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Enfim, nós vos pedimos,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todos nós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dai-nos participar da vida eterna,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a Virgem Maria, Mãe de Deus,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os santos Apóstolos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todos os que neste mundo vos serviram,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fim de vos louvarmos e glorificarmos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Jesus Cristo, vosso Filho.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Concedei-nos o convívio dos eleitos!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com Cristo, em Cristo,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vós, Deus Pai todo-poderoso,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unidade do Espírito Santo,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toda a honra e toda a glória,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agora e para sempre.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1673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Rito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Obedientes à palavra do Salvador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formados por seu divino ensinamento, ousamos dizer: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Pai nosso que estais nos céus,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santificado seja o vosso nome;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venha a nós o vosso reino,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seja feita a vossa vontade,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assim na terra como no céu;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pão nosso de cada dia nos dai hoje;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perdoai-nos as nossas ofensas,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assim como nós perdoamos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 quem nos tem ofendido;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não nos deixeis cair em tentação,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mas livrai-nos do mal.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Livrai-nos de todos os males, ó Pai,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dai-nos hoje a vossa paz.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Ajudados pela vossa misericórdia,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sejamos sempre livres do pecado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protegidos de todos os perigos,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enquanto, vivendo a esperança,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aguardamos a vinda do Cristo Salvador.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Vosso é o reino, o poder e a glória para sempre!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 Jesus Cristo,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dissestes aos vossos Apóstolos: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Eu vos deixo a paz, eu vos dou a minha paz.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Não olheis os nossos pecados,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 a fé que anima vossa Igreja;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dai-lhe, segundo o vosso desejo,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paz e a unidade.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Vós, que sois Deus, com o Pai e o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paz do Senhor esteja sempre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amor de Cristo nos uniu.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Jesus, que nos tornou todos irmãos e irmãs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sua cruz, saudai-vos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um sinal de reconciliação e de paz.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 dai-nos a paz.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Eu sou o Pão vivo, que desceu do céu: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 alguém come deste Pão,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viverá eternamente.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Eis o Cordeiro de Deus,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tira o pecado do mundo.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eu não sou digno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de que entreis em minha morada,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mas dizei uma palavra e serei salvo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.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945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Canto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43315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3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Oração depois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comungamos, Senhor Deus, no mistério da vossa glória,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700" b="1" smtClean="0">
                <a:solidFill>
                  <a:srgbClr val="000099"/>
                </a:solidFill>
                <a:latin typeface="Arial Rounded MT Bold" pitchFamily="34" charset="0"/>
              </a:rPr>
              <a:t>e nos empenhamos em render-vos graças,</a:t>
            </a:r>
            <a:endParaRPr lang="pt-BR" sz="9000" b="1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porque nos concedeis, ainda na terra,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participar das coisas do céu.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nosso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44134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3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Bênção e Despedida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Deus, Pai de misericórdia,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conceda a todos vós,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como concedeu ao filho pródigo,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alegria do retorno à casa.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Jesus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modelo de oração e de vida,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 guie nesta caminhada quaresmal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uma verdadeira conversão.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Espírito de sabedoria e fortaleza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 sustente na luta contra o mal,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poderdes com Cristo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celebrar a vitória da Páscoa.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Abençoe-vos Deus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Pai e Filho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e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Em nome do Senhor, ide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em paz, e o Senhor vos acompanhe.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Graças a Deus!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689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4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Canto Final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7104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6218</TotalTime>
  <Words>2754</Words>
  <Application>Microsoft Office PowerPoint</Application>
  <PresentationFormat>Apresentação na tela (4:3)</PresentationFormat>
  <Paragraphs>392</Paragraphs>
  <Slides>406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406</vt:i4>
      </vt:variant>
    </vt:vector>
  </HeadingPairs>
  <TitlesOfParts>
    <vt:vector size="407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  <vt:lpstr>Slide 156</vt:lpstr>
      <vt:lpstr>Slide 157</vt:lpstr>
      <vt:lpstr>Slide 158</vt:lpstr>
      <vt:lpstr>Slide 159</vt:lpstr>
      <vt:lpstr>Slide 160</vt:lpstr>
      <vt:lpstr>Slide 161</vt:lpstr>
      <vt:lpstr>Slide 162</vt:lpstr>
      <vt:lpstr>Slide 163</vt:lpstr>
      <vt:lpstr>Slide 164</vt:lpstr>
      <vt:lpstr>Slide 165</vt:lpstr>
      <vt:lpstr>Slide 166</vt:lpstr>
      <vt:lpstr>Slide 167</vt:lpstr>
      <vt:lpstr>Slide 168</vt:lpstr>
      <vt:lpstr>Slide 169</vt:lpstr>
      <vt:lpstr>Slide 170</vt:lpstr>
      <vt:lpstr>Slide 171</vt:lpstr>
      <vt:lpstr>Slide 172</vt:lpstr>
      <vt:lpstr>Slide 173</vt:lpstr>
      <vt:lpstr>Slide 174</vt:lpstr>
      <vt:lpstr>Slide 175</vt:lpstr>
      <vt:lpstr>Slide 176</vt:lpstr>
      <vt:lpstr>Slide 177</vt:lpstr>
      <vt:lpstr>Slide 178</vt:lpstr>
      <vt:lpstr>Slide 179</vt:lpstr>
      <vt:lpstr>Slide 180</vt:lpstr>
      <vt:lpstr>Slide 181</vt:lpstr>
      <vt:lpstr>Slide 182</vt:lpstr>
      <vt:lpstr>Slide 183</vt:lpstr>
      <vt:lpstr>Slide 184</vt:lpstr>
      <vt:lpstr>Slide 185</vt:lpstr>
      <vt:lpstr>Slide 186</vt:lpstr>
      <vt:lpstr>Slide 187</vt:lpstr>
      <vt:lpstr>Slide 188</vt:lpstr>
      <vt:lpstr>Slide 189</vt:lpstr>
      <vt:lpstr>Slide 190</vt:lpstr>
      <vt:lpstr>Slide 191</vt:lpstr>
      <vt:lpstr>Slide 192</vt:lpstr>
      <vt:lpstr>Slide 193</vt:lpstr>
      <vt:lpstr>Slide 194</vt:lpstr>
      <vt:lpstr>Slide 195</vt:lpstr>
      <vt:lpstr>Slide 196</vt:lpstr>
      <vt:lpstr>Slide 197</vt:lpstr>
      <vt:lpstr>Slide 198</vt:lpstr>
      <vt:lpstr>Slide 199</vt:lpstr>
      <vt:lpstr>Slide 200</vt:lpstr>
      <vt:lpstr>Slide 201</vt:lpstr>
      <vt:lpstr>Slide 202</vt:lpstr>
      <vt:lpstr>Slide 203</vt:lpstr>
      <vt:lpstr>Slide 204</vt:lpstr>
      <vt:lpstr>Slide 205</vt:lpstr>
      <vt:lpstr>Slide 206</vt:lpstr>
      <vt:lpstr>Slide 207</vt:lpstr>
      <vt:lpstr>Slide 208</vt:lpstr>
      <vt:lpstr>Slide 209</vt:lpstr>
      <vt:lpstr>Slide 210</vt:lpstr>
      <vt:lpstr>Slide 211</vt:lpstr>
      <vt:lpstr>Slide 212</vt:lpstr>
      <vt:lpstr>Slide 213</vt:lpstr>
      <vt:lpstr>Slide 214</vt:lpstr>
      <vt:lpstr>Slide 215</vt:lpstr>
      <vt:lpstr>Slide 216</vt:lpstr>
      <vt:lpstr>Slide 217</vt:lpstr>
      <vt:lpstr>Slide 218</vt:lpstr>
      <vt:lpstr>Slide 219</vt:lpstr>
      <vt:lpstr>Slide 220</vt:lpstr>
      <vt:lpstr>Slide 221</vt:lpstr>
      <vt:lpstr>Slide 222</vt:lpstr>
      <vt:lpstr>Slide 223</vt:lpstr>
      <vt:lpstr>Slide 224</vt:lpstr>
      <vt:lpstr>Slide 225</vt:lpstr>
      <vt:lpstr>Slide 226</vt:lpstr>
      <vt:lpstr>Slide 227</vt:lpstr>
      <vt:lpstr>Slide 228</vt:lpstr>
      <vt:lpstr>Slide 229</vt:lpstr>
      <vt:lpstr>Slide 230</vt:lpstr>
      <vt:lpstr>Slide 231</vt:lpstr>
      <vt:lpstr>Slide 232</vt:lpstr>
      <vt:lpstr>Slide 233</vt:lpstr>
      <vt:lpstr>Slide 234</vt:lpstr>
      <vt:lpstr>Slide 235</vt:lpstr>
      <vt:lpstr>Slide 236</vt:lpstr>
      <vt:lpstr>Slide 237</vt:lpstr>
      <vt:lpstr>Slide 238</vt:lpstr>
      <vt:lpstr>Slide 239</vt:lpstr>
      <vt:lpstr>Slide 240</vt:lpstr>
      <vt:lpstr>Slide 241</vt:lpstr>
      <vt:lpstr>Slide 242</vt:lpstr>
      <vt:lpstr>Slide 243</vt:lpstr>
      <vt:lpstr>Slide 244</vt:lpstr>
      <vt:lpstr>Slide 245</vt:lpstr>
      <vt:lpstr>Slide 246</vt:lpstr>
      <vt:lpstr>Slide 247</vt:lpstr>
      <vt:lpstr>Slide 248</vt:lpstr>
      <vt:lpstr>Slide 249</vt:lpstr>
      <vt:lpstr>Slide 250</vt:lpstr>
      <vt:lpstr>Slide 251</vt:lpstr>
      <vt:lpstr>Slide 252</vt:lpstr>
      <vt:lpstr>Slide 253</vt:lpstr>
      <vt:lpstr>Slide 254</vt:lpstr>
      <vt:lpstr>Slide 255</vt:lpstr>
      <vt:lpstr>Slide 256</vt:lpstr>
      <vt:lpstr>Slide 257</vt:lpstr>
      <vt:lpstr>Slide 258</vt:lpstr>
      <vt:lpstr>Slide 259</vt:lpstr>
      <vt:lpstr>Slide 260</vt:lpstr>
      <vt:lpstr>Slide 261</vt:lpstr>
      <vt:lpstr>Slide 262</vt:lpstr>
      <vt:lpstr>Slide 263</vt:lpstr>
      <vt:lpstr>Slide 264</vt:lpstr>
      <vt:lpstr>Slide 265</vt:lpstr>
      <vt:lpstr>Slide 266</vt:lpstr>
      <vt:lpstr>Slide 267</vt:lpstr>
      <vt:lpstr>Slide 268</vt:lpstr>
      <vt:lpstr>Slide 269</vt:lpstr>
      <vt:lpstr>Slide 270</vt:lpstr>
      <vt:lpstr>Slide 271</vt:lpstr>
      <vt:lpstr>Slide 272</vt:lpstr>
      <vt:lpstr>Slide 273</vt:lpstr>
      <vt:lpstr>Slide 274</vt:lpstr>
      <vt:lpstr>Slide 275</vt:lpstr>
      <vt:lpstr>Slide 276</vt:lpstr>
      <vt:lpstr>Slide 277</vt:lpstr>
      <vt:lpstr>Slide 278</vt:lpstr>
      <vt:lpstr>Slide 279</vt:lpstr>
      <vt:lpstr>Slide 280</vt:lpstr>
      <vt:lpstr>Slide 281</vt:lpstr>
      <vt:lpstr>Slide 282</vt:lpstr>
      <vt:lpstr>Slide 283</vt:lpstr>
      <vt:lpstr>Slide 284</vt:lpstr>
      <vt:lpstr>Slide 285</vt:lpstr>
      <vt:lpstr>Slide 286</vt:lpstr>
      <vt:lpstr>Slide 287</vt:lpstr>
      <vt:lpstr>Slide 288</vt:lpstr>
      <vt:lpstr>Slide 289</vt:lpstr>
      <vt:lpstr>Slide 290</vt:lpstr>
      <vt:lpstr>Slide 291</vt:lpstr>
      <vt:lpstr>Slide 292</vt:lpstr>
      <vt:lpstr>Slide 293</vt:lpstr>
      <vt:lpstr>Slide 294</vt:lpstr>
      <vt:lpstr>Slide 295</vt:lpstr>
      <vt:lpstr>Slide 296</vt:lpstr>
      <vt:lpstr>Slide 297</vt:lpstr>
      <vt:lpstr>Slide 298</vt:lpstr>
      <vt:lpstr>Slide 299</vt:lpstr>
      <vt:lpstr>Slide 300</vt:lpstr>
      <vt:lpstr>Slide 301</vt:lpstr>
      <vt:lpstr>Slide 302</vt:lpstr>
      <vt:lpstr>Slide 303</vt:lpstr>
      <vt:lpstr>Slide 304</vt:lpstr>
      <vt:lpstr>Slide 305</vt:lpstr>
      <vt:lpstr>Slide 306</vt:lpstr>
      <vt:lpstr>Slide 307</vt:lpstr>
      <vt:lpstr>Slide 308</vt:lpstr>
      <vt:lpstr>Slide 309</vt:lpstr>
      <vt:lpstr>Slide 310</vt:lpstr>
      <vt:lpstr>Slide 311</vt:lpstr>
      <vt:lpstr>Slide 312</vt:lpstr>
      <vt:lpstr>Slide 313</vt:lpstr>
      <vt:lpstr>Slide 314</vt:lpstr>
      <vt:lpstr>Slide 315</vt:lpstr>
      <vt:lpstr>Slide 316</vt:lpstr>
      <vt:lpstr>Slide 317</vt:lpstr>
      <vt:lpstr>Slide 318</vt:lpstr>
      <vt:lpstr>Slide 319</vt:lpstr>
      <vt:lpstr>Slide 320</vt:lpstr>
      <vt:lpstr>Slide 321</vt:lpstr>
      <vt:lpstr>Slide 322</vt:lpstr>
      <vt:lpstr>Slide 323</vt:lpstr>
      <vt:lpstr>Slide 324</vt:lpstr>
      <vt:lpstr>Slide 325</vt:lpstr>
      <vt:lpstr>Slide 326</vt:lpstr>
      <vt:lpstr>Slide 327</vt:lpstr>
      <vt:lpstr>Slide 328</vt:lpstr>
      <vt:lpstr>Slide 329</vt:lpstr>
      <vt:lpstr>Slide 330</vt:lpstr>
      <vt:lpstr>Slide 331</vt:lpstr>
      <vt:lpstr>Slide 332</vt:lpstr>
      <vt:lpstr>Slide 333</vt:lpstr>
      <vt:lpstr>Slide 334</vt:lpstr>
      <vt:lpstr>Slide 335</vt:lpstr>
      <vt:lpstr>Slide 336</vt:lpstr>
      <vt:lpstr>Slide 337</vt:lpstr>
      <vt:lpstr>Slide 338</vt:lpstr>
      <vt:lpstr>Slide 339</vt:lpstr>
      <vt:lpstr>Slide 340</vt:lpstr>
      <vt:lpstr>Slide 341</vt:lpstr>
      <vt:lpstr>Slide 342</vt:lpstr>
      <vt:lpstr>Slide 343</vt:lpstr>
      <vt:lpstr>Slide 344</vt:lpstr>
      <vt:lpstr>Slide 345</vt:lpstr>
      <vt:lpstr>Slide 346</vt:lpstr>
      <vt:lpstr>Slide 347</vt:lpstr>
      <vt:lpstr>Slide 348</vt:lpstr>
      <vt:lpstr>Slide 349</vt:lpstr>
      <vt:lpstr>Slide 350</vt:lpstr>
      <vt:lpstr>Slide 351</vt:lpstr>
      <vt:lpstr>Slide 352</vt:lpstr>
      <vt:lpstr>Slide 353</vt:lpstr>
      <vt:lpstr>Slide 354</vt:lpstr>
      <vt:lpstr>Slide 355</vt:lpstr>
      <vt:lpstr>Slide 356</vt:lpstr>
      <vt:lpstr>Slide 357</vt:lpstr>
      <vt:lpstr>Slide 358</vt:lpstr>
      <vt:lpstr>Slide 359</vt:lpstr>
      <vt:lpstr>Slide 360</vt:lpstr>
      <vt:lpstr>Slide 361</vt:lpstr>
      <vt:lpstr>Slide 362</vt:lpstr>
      <vt:lpstr>Slide 363</vt:lpstr>
      <vt:lpstr>Slide 364</vt:lpstr>
      <vt:lpstr>Slide 365</vt:lpstr>
      <vt:lpstr>Slide 366</vt:lpstr>
      <vt:lpstr>Slide 367</vt:lpstr>
      <vt:lpstr>Slide 368</vt:lpstr>
      <vt:lpstr>Slide 369</vt:lpstr>
      <vt:lpstr>Slide 370</vt:lpstr>
      <vt:lpstr>Slide 371</vt:lpstr>
      <vt:lpstr>Slide 372</vt:lpstr>
      <vt:lpstr>Slide 373</vt:lpstr>
      <vt:lpstr>Slide 374</vt:lpstr>
      <vt:lpstr>Slide 375</vt:lpstr>
      <vt:lpstr>Slide 376</vt:lpstr>
      <vt:lpstr>Slide 377</vt:lpstr>
      <vt:lpstr>Slide 378</vt:lpstr>
      <vt:lpstr>Slide 379</vt:lpstr>
      <vt:lpstr>Slide 380</vt:lpstr>
      <vt:lpstr>Slide 381</vt:lpstr>
      <vt:lpstr>Slide 382</vt:lpstr>
      <vt:lpstr>Slide 383</vt:lpstr>
      <vt:lpstr>Slide 384</vt:lpstr>
      <vt:lpstr>Slide 385</vt:lpstr>
      <vt:lpstr>Slide 386</vt:lpstr>
      <vt:lpstr>Slide 387</vt:lpstr>
      <vt:lpstr>Slide 388</vt:lpstr>
      <vt:lpstr>Slide 389</vt:lpstr>
      <vt:lpstr>Slide 390</vt:lpstr>
      <vt:lpstr>Slide 391</vt:lpstr>
      <vt:lpstr>Slide 392</vt:lpstr>
      <vt:lpstr>Slide 393</vt:lpstr>
      <vt:lpstr>Slide 394</vt:lpstr>
      <vt:lpstr>Slide 395</vt:lpstr>
      <vt:lpstr>Slide 396</vt:lpstr>
      <vt:lpstr>Slide 397</vt:lpstr>
      <vt:lpstr>Slide 398</vt:lpstr>
      <vt:lpstr>Slide 399</vt:lpstr>
      <vt:lpstr>Slide 400</vt:lpstr>
      <vt:lpstr>Slide 401</vt:lpstr>
      <vt:lpstr>Slide 402</vt:lpstr>
      <vt:lpstr>Slide 403</vt:lpstr>
      <vt:lpstr>Slide 404</vt:lpstr>
      <vt:lpstr>Slide 405</vt:lpstr>
      <vt:lpstr>Slide 406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841</cp:revision>
  <dcterms:created xsi:type="dcterms:W3CDTF">2011-01-02T16:51:38Z</dcterms:created>
  <dcterms:modified xsi:type="dcterms:W3CDTF">2012-02-02T14:31:22Z</dcterms:modified>
</cp:coreProperties>
</file>