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10283" r:id="rId5"/>
    <p:sldId id="21110" r:id="rId6"/>
    <p:sldId id="21111" r:id="rId7"/>
    <p:sldId id="21112" r:id="rId8"/>
    <p:sldId id="21113" r:id="rId9"/>
    <p:sldId id="21114" r:id="rId10"/>
    <p:sldId id="958" r:id="rId11"/>
    <p:sldId id="1083" r:id="rId12"/>
    <p:sldId id="8277" r:id="rId13"/>
    <p:sldId id="1113" r:id="rId14"/>
    <p:sldId id="21116" r:id="rId15"/>
    <p:sldId id="21117" r:id="rId16"/>
    <p:sldId id="21118" r:id="rId17"/>
    <p:sldId id="21119" r:id="rId18"/>
    <p:sldId id="21120" r:id="rId19"/>
    <p:sldId id="18618" r:id="rId20"/>
    <p:sldId id="1122" r:id="rId21"/>
    <p:sldId id="21122" r:id="rId22"/>
    <p:sldId id="21123" r:id="rId23"/>
    <p:sldId id="21124" r:id="rId24"/>
    <p:sldId id="21125" r:id="rId25"/>
    <p:sldId id="21126" r:id="rId26"/>
    <p:sldId id="21127" r:id="rId27"/>
    <p:sldId id="21130" r:id="rId28"/>
    <p:sldId id="21131" r:id="rId29"/>
    <p:sldId id="21132" r:id="rId30"/>
    <p:sldId id="21133" r:id="rId31"/>
    <p:sldId id="21134" r:id="rId32"/>
    <p:sldId id="21135" r:id="rId33"/>
    <p:sldId id="21136" r:id="rId34"/>
    <p:sldId id="21137" r:id="rId35"/>
    <p:sldId id="21138" r:id="rId36"/>
    <p:sldId id="21139" r:id="rId37"/>
    <p:sldId id="21140" r:id="rId38"/>
    <p:sldId id="21141" r:id="rId39"/>
    <p:sldId id="12131" r:id="rId40"/>
    <p:sldId id="7275" r:id="rId41"/>
    <p:sldId id="18895" r:id="rId42"/>
    <p:sldId id="18896" r:id="rId43"/>
    <p:sldId id="18897" r:id="rId44"/>
    <p:sldId id="18898" r:id="rId45"/>
    <p:sldId id="18899" r:id="rId46"/>
    <p:sldId id="18900" r:id="rId47"/>
    <p:sldId id="18901" r:id="rId48"/>
    <p:sldId id="18902" r:id="rId49"/>
    <p:sldId id="18903" r:id="rId50"/>
    <p:sldId id="18904" r:id="rId51"/>
    <p:sldId id="18905" r:id="rId52"/>
    <p:sldId id="18906" r:id="rId53"/>
    <p:sldId id="18907" r:id="rId54"/>
    <p:sldId id="8307" r:id="rId55"/>
    <p:sldId id="8308" r:id="rId56"/>
    <p:sldId id="21142" r:id="rId57"/>
    <p:sldId id="21143" r:id="rId58"/>
    <p:sldId id="21144" r:id="rId59"/>
    <p:sldId id="21145" r:id="rId60"/>
    <p:sldId id="21146" r:id="rId61"/>
    <p:sldId id="21147" r:id="rId62"/>
    <p:sldId id="21148" r:id="rId63"/>
    <p:sldId id="5429" r:id="rId64"/>
    <p:sldId id="1175" r:id="rId65"/>
    <p:sldId id="11712" r:id="rId66"/>
    <p:sldId id="8318" r:id="rId67"/>
    <p:sldId id="8319" r:id="rId68"/>
    <p:sldId id="21149" r:id="rId69"/>
    <p:sldId id="21150" r:id="rId70"/>
    <p:sldId id="21151" r:id="rId71"/>
    <p:sldId id="21152" r:id="rId72"/>
    <p:sldId id="21153" r:id="rId73"/>
    <p:sldId id="21154" r:id="rId74"/>
    <p:sldId id="21155" r:id="rId75"/>
    <p:sldId id="21156" r:id="rId76"/>
    <p:sldId id="21157" r:id="rId77"/>
    <p:sldId id="21158" r:id="rId78"/>
    <p:sldId id="21159" r:id="rId79"/>
    <p:sldId id="21160" r:id="rId80"/>
    <p:sldId id="21161" r:id="rId81"/>
    <p:sldId id="8345" r:id="rId82"/>
    <p:sldId id="8346" r:id="rId83"/>
    <p:sldId id="21162" r:id="rId84"/>
    <p:sldId id="21163" r:id="rId85"/>
    <p:sldId id="21164" r:id="rId86"/>
    <p:sldId id="21165" r:id="rId87"/>
    <p:sldId id="21166" r:id="rId88"/>
    <p:sldId id="21167" r:id="rId89"/>
    <p:sldId id="21168" r:id="rId90"/>
    <p:sldId id="21169" r:id="rId91"/>
    <p:sldId id="21170" r:id="rId92"/>
    <p:sldId id="21171" r:id="rId93"/>
    <p:sldId id="21172" r:id="rId94"/>
    <p:sldId id="21173" r:id="rId95"/>
    <p:sldId id="21174" r:id="rId96"/>
    <p:sldId id="21175" r:id="rId97"/>
    <p:sldId id="21176" r:id="rId98"/>
    <p:sldId id="21177" r:id="rId99"/>
    <p:sldId id="21178" r:id="rId100"/>
    <p:sldId id="21179" r:id="rId101"/>
    <p:sldId id="8379" r:id="rId102"/>
    <p:sldId id="8380" r:id="rId103"/>
    <p:sldId id="21180" r:id="rId104"/>
    <p:sldId id="21181" r:id="rId105"/>
    <p:sldId id="21182" r:id="rId106"/>
    <p:sldId id="21183" r:id="rId107"/>
    <p:sldId id="21184" r:id="rId108"/>
    <p:sldId id="21185" r:id="rId109"/>
    <p:sldId id="21186" r:id="rId110"/>
    <p:sldId id="21187" r:id="rId111"/>
    <p:sldId id="21188" r:id="rId112"/>
    <p:sldId id="21189" r:id="rId113"/>
    <p:sldId id="21190" r:id="rId114"/>
    <p:sldId id="21191" r:id="rId115"/>
    <p:sldId id="21192" r:id="rId116"/>
    <p:sldId id="21193" r:id="rId117"/>
    <p:sldId id="21194" r:id="rId118"/>
    <p:sldId id="10373" r:id="rId119"/>
    <p:sldId id="6475" r:id="rId120"/>
    <p:sldId id="7404" r:id="rId121"/>
    <p:sldId id="8402" r:id="rId122"/>
    <p:sldId id="21195" r:id="rId123"/>
    <p:sldId id="21196" r:id="rId124"/>
    <p:sldId id="21197" r:id="rId125"/>
    <p:sldId id="21198" r:id="rId126"/>
    <p:sldId id="21199" r:id="rId127"/>
    <p:sldId id="21200" r:id="rId128"/>
    <p:sldId id="21201" r:id="rId129"/>
    <p:sldId id="21202" r:id="rId130"/>
    <p:sldId id="21203" r:id="rId131"/>
    <p:sldId id="21204" r:id="rId132"/>
    <p:sldId id="21205" r:id="rId133"/>
    <p:sldId id="21206" r:id="rId134"/>
    <p:sldId id="21207" r:id="rId135"/>
    <p:sldId id="21208" r:id="rId136"/>
    <p:sldId id="21209" r:id="rId137"/>
    <p:sldId id="21210" r:id="rId138"/>
    <p:sldId id="21211" r:id="rId139"/>
    <p:sldId id="21212" r:id="rId140"/>
    <p:sldId id="21213" r:id="rId141"/>
    <p:sldId id="21214" r:id="rId142"/>
    <p:sldId id="21215" r:id="rId143"/>
    <p:sldId id="21216" r:id="rId144"/>
    <p:sldId id="21217" r:id="rId145"/>
    <p:sldId id="888" r:id="rId146"/>
    <p:sldId id="20249" r:id="rId147"/>
    <p:sldId id="20250" r:id="rId148"/>
    <p:sldId id="20251" r:id="rId149"/>
    <p:sldId id="20252" r:id="rId150"/>
    <p:sldId id="20253" r:id="rId151"/>
    <p:sldId id="20254" r:id="rId152"/>
    <p:sldId id="20255" r:id="rId153"/>
    <p:sldId id="20256" r:id="rId154"/>
    <p:sldId id="20257" r:id="rId155"/>
    <p:sldId id="20258" r:id="rId156"/>
    <p:sldId id="20259" r:id="rId157"/>
    <p:sldId id="20260" r:id="rId158"/>
    <p:sldId id="20261" r:id="rId159"/>
    <p:sldId id="20262" r:id="rId160"/>
    <p:sldId id="20263" r:id="rId161"/>
    <p:sldId id="1275" r:id="rId162"/>
    <p:sldId id="19041" r:id="rId163"/>
    <p:sldId id="20567" r:id="rId164"/>
    <p:sldId id="19042" r:id="rId165"/>
    <p:sldId id="17230" r:id="rId166"/>
    <p:sldId id="20868" r:id="rId167"/>
    <p:sldId id="20869" r:id="rId168"/>
    <p:sldId id="21218" r:id="rId169"/>
    <p:sldId id="21219" r:id="rId170"/>
    <p:sldId id="21220" r:id="rId171"/>
    <p:sldId id="21221" r:id="rId172"/>
    <p:sldId id="21222" r:id="rId173"/>
    <p:sldId id="21224" r:id="rId174"/>
    <p:sldId id="21223" r:id="rId175"/>
    <p:sldId id="21225" r:id="rId176"/>
    <p:sldId id="21226" r:id="rId177"/>
    <p:sldId id="21228" r:id="rId178"/>
    <p:sldId id="6060" r:id="rId179"/>
    <p:sldId id="17245" r:id="rId180"/>
    <p:sldId id="2836" r:id="rId181"/>
    <p:sldId id="1329" r:id="rId182"/>
    <p:sldId id="1330" r:id="rId183"/>
    <p:sldId id="1331" r:id="rId184"/>
    <p:sldId id="1332" r:id="rId185"/>
    <p:sldId id="1333" r:id="rId186"/>
    <p:sldId id="1334" r:id="rId187"/>
    <p:sldId id="8475" r:id="rId188"/>
    <p:sldId id="8476" r:id="rId189"/>
    <p:sldId id="21229" r:id="rId190"/>
    <p:sldId id="21230" r:id="rId191"/>
    <p:sldId id="21231" r:id="rId192"/>
    <p:sldId id="21232" r:id="rId193"/>
    <p:sldId id="21233" r:id="rId194"/>
    <p:sldId id="21234" r:id="rId195"/>
    <p:sldId id="21235" r:id="rId196"/>
    <p:sldId id="21236" r:id="rId197"/>
    <p:sldId id="21237" r:id="rId198"/>
    <p:sldId id="21238" r:id="rId199"/>
    <p:sldId id="21239" r:id="rId200"/>
    <p:sldId id="21240" r:id="rId201"/>
    <p:sldId id="21241" r:id="rId202"/>
    <p:sldId id="21242" r:id="rId203"/>
    <p:sldId id="21243" r:id="rId204"/>
    <p:sldId id="21244" r:id="rId205"/>
    <p:sldId id="21245" r:id="rId206"/>
    <p:sldId id="21246" r:id="rId207"/>
    <p:sldId id="21247" r:id="rId208"/>
    <p:sldId id="21248" r:id="rId209"/>
    <p:sldId id="21249" r:id="rId210"/>
    <p:sldId id="21250" r:id="rId211"/>
    <p:sldId id="21251" r:id="rId212"/>
    <p:sldId id="21252" r:id="rId213"/>
    <p:sldId id="21253" r:id="rId214"/>
    <p:sldId id="21254" r:id="rId215"/>
    <p:sldId id="21255" r:id="rId216"/>
    <p:sldId id="21256" r:id="rId217"/>
    <p:sldId id="21257" r:id="rId218"/>
    <p:sldId id="21258" r:id="rId219"/>
    <p:sldId id="21259" r:id="rId220"/>
    <p:sldId id="21260" r:id="rId221"/>
    <p:sldId id="21261" r:id="rId222"/>
    <p:sldId id="21262" r:id="rId223"/>
    <p:sldId id="21263" r:id="rId224"/>
    <p:sldId id="21264" r:id="rId225"/>
    <p:sldId id="21265" r:id="rId226"/>
    <p:sldId id="21266" r:id="rId227"/>
    <p:sldId id="21267" r:id="rId228"/>
    <p:sldId id="21268" r:id="rId229"/>
    <p:sldId id="21269" r:id="rId230"/>
    <p:sldId id="21270" r:id="rId231"/>
    <p:sldId id="21271" r:id="rId232"/>
    <p:sldId id="21272" r:id="rId233"/>
    <p:sldId id="21273" r:id="rId234"/>
    <p:sldId id="21274" r:id="rId235"/>
    <p:sldId id="21275" r:id="rId236"/>
    <p:sldId id="21276" r:id="rId237"/>
    <p:sldId id="21277" r:id="rId238"/>
    <p:sldId id="21278" r:id="rId239"/>
    <p:sldId id="21279" r:id="rId240"/>
    <p:sldId id="21280" r:id="rId241"/>
    <p:sldId id="21281" r:id="rId242"/>
    <p:sldId id="21282" r:id="rId243"/>
    <p:sldId id="21283" r:id="rId244"/>
    <p:sldId id="21284" r:id="rId245"/>
    <p:sldId id="21285" r:id="rId246"/>
    <p:sldId id="21286" r:id="rId247"/>
    <p:sldId id="21287" r:id="rId248"/>
    <p:sldId id="21288" r:id="rId249"/>
    <p:sldId id="21289" r:id="rId250"/>
    <p:sldId id="21290" r:id="rId251"/>
    <p:sldId id="21291" r:id="rId252"/>
    <p:sldId id="21292" r:id="rId253"/>
    <p:sldId id="21293" r:id="rId254"/>
    <p:sldId id="21294" r:id="rId255"/>
    <p:sldId id="21295" r:id="rId256"/>
    <p:sldId id="21296" r:id="rId257"/>
    <p:sldId id="21297" r:id="rId258"/>
    <p:sldId id="21298" r:id="rId259"/>
    <p:sldId id="21299" r:id="rId260"/>
    <p:sldId id="21300" r:id="rId261"/>
    <p:sldId id="21301" r:id="rId262"/>
    <p:sldId id="21302" r:id="rId263"/>
    <p:sldId id="21303" r:id="rId264"/>
    <p:sldId id="21304" r:id="rId265"/>
    <p:sldId id="21305" r:id="rId266"/>
    <p:sldId id="21311" r:id="rId267"/>
    <p:sldId id="21312" r:id="rId268"/>
    <p:sldId id="21313" r:id="rId269"/>
    <p:sldId id="21314" r:id="rId270"/>
    <p:sldId id="21320" r:id="rId271"/>
    <p:sldId id="21321" r:id="rId272"/>
    <p:sldId id="21322" r:id="rId273"/>
    <p:sldId id="21323" r:id="rId274"/>
    <p:sldId id="21324" r:id="rId275"/>
    <p:sldId id="21325" r:id="rId276"/>
    <p:sldId id="21326" r:id="rId277"/>
    <p:sldId id="21327" r:id="rId278"/>
    <p:sldId id="21328" r:id="rId279"/>
    <p:sldId id="21329" r:id="rId280"/>
    <p:sldId id="21330" r:id="rId281"/>
    <p:sldId id="21331" r:id="rId282"/>
    <p:sldId id="21332" r:id="rId283"/>
    <p:sldId id="21333" r:id="rId284"/>
    <p:sldId id="21334" r:id="rId285"/>
    <p:sldId id="21335" r:id="rId286"/>
    <p:sldId id="21336" r:id="rId287"/>
    <p:sldId id="21337" r:id="rId288"/>
    <p:sldId id="21338" r:id="rId289"/>
    <p:sldId id="21339" r:id="rId290"/>
    <p:sldId id="21340" r:id="rId291"/>
    <p:sldId id="21341" r:id="rId292"/>
    <p:sldId id="21342" r:id="rId293"/>
    <p:sldId id="21343" r:id="rId294"/>
    <p:sldId id="21344" r:id="rId295"/>
    <p:sldId id="21345" r:id="rId296"/>
    <p:sldId id="21346" r:id="rId297"/>
    <p:sldId id="21347" r:id="rId298"/>
    <p:sldId id="21348" r:id="rId299"/>
    <p:sldId id="21349" r:id="rId300"/>
    <p:sldId id="21350" r:id="rId301"/>
    <p:sldId id="21351" r:id="rId302"/>
    <p:sldId id="21352" r:id="rId303"/>
    <p:sldId id="21353" r:id="rId304"/>
    <p:sldId id="21354" r:id="rId305"/>
    <p:sldId id="21355" r:id="rId306"/>
    <p:sldId id="21356" r:id="rId307"/>
    <p:sldId id="21357" r:id="rId308"/>
    <p:sldId id="21358" r:id="rId309"/>
    <p:sldId id="21359" r:id="rId310"/>
    <p:sldId id="21360" r:id="rId311"/>
    <p:sldId id="21361" r:id="rId312"/>
    <p:sldId id="21362" r:id="rId313"/>
    <p:sldId id="21363" r:id="rId314"/>
    <p:sldId id="21364" r:id="rId315"/>
    <p:sldId id="21365" r:id="rId316"/>
    <p:sldId id="21366" r:id="rId317"/>
    <p:sldId id="21367" r:id="rId318"/>
    <p:sldId id="21368" r:id="rId319"/>
    <p:sldId id="21369" r:id="rId320"/>
    <p:sldId id="21370" r:id="rId321"/>
    <p:sldId id="21371" r:id="rId322"/>
    <p:sldId id="21372" r:id="rId323"/>
    <p:sldId id="21373" r:id="rId324"/>
    <p:sldId id="21374" r:id="rId325"/>
    <p:sldId id="21375" r:id="rId326"/>
    <p:sldId id="21376" r:id="rId327"/>
    <p:sldId id="21377" r:id="rId328"/>
    <p:sldId id="21378" r:id="rId329"/>
    <p:sldId id="21379" r:id="rId330"/>
    <p:sldId id="21380" r:id="rId331"/>
    <p:sldId id="19602" r:id="rId332"/>
    <p:sldId id="6208" r:id="rId333"/>
    <p:sldId id="21382" r:id="rId334"/>
    <p:sldId id="21383" r:id="rId335"/>
    <p:sldId id="21384" r:id="rId336"/>
    <p:sldId id="21385" r:id="rId337"/>
    <p:sldId id="21386" r:id="rId338"/>
    <p:sldId id="21387" r:id="rId339"/>
    <p:sldId id="21388" r:id="rId340"/>
    <p:sldId id="21389" r:id="rId341"/>
    <p:sldId id="21390" r:id="rId342"/>
    <p:sldId id="21391" r:id="rId343"/>
    <p:sldId id="21392" r:id="rId344"/>
    <p:sldId id="21393" r:id="rId345"/>
    <p:sldId id="21394" r:id="rId346"/>
    <p:sldId id="21395" r:id="rId347"/>
    <p:sldId id="21396" r:id="rId348"/>
    <p:sldId id="21397" r:id="rId349"/>
    <p:sldId id="21398" r:id="rId350"/>
    <p:sldId id="21399" r:id="rId351"/>
    <p:sldId id="21400" r:id="rId352"/>
    <p:sldId id="21401" r:id="rId353"/>
    <p:sldId id="21402" r:id="rId354"/>
    <p:sldId id="21405" r:id="rId355"/>
    <p:sldId id="21406" r:id="rId356"/>
    <p:sldId id="21407" r:id="rId357"/>
    <p:sldId id="21408" r:id="rId358"/>
    <p:sldId id="21409" r:id="rId359"/>
    <p:sldId id="21410" r:id="rId360"/>
    <p:sldId id="21411" r:id="rId361"/>
    <p:sldId id="21412" r:id="rId362"/>
    <p:sldId id="21413" r:id="rId363"/>
    <p:sldId id="21414" r:id="rId364"/>
    <p:sldId id="21415" r:id="rId365"/>
    <p:sldId id="21416" r:id="rId366"/>
    <p:sldId id="21417" r:id="rId367"/>
    <p:sldId id="21419" r:id="rId368"/>
    <p:sldId id="21420" r:id="rId369"/>
    <p:sldId id="21421" r:id="rId370"/>
    <p:sldId id="21422" r:id="rId371"/>
    <p:sldId id="21423" r:id="rId372"/>
    <p:sldId id="21424" r:id="rId373"/>
    <p:sldId id="21425" r:id="rId374"/>
    <p:sldId id="21426" r:id="rId375"/>
    <p:sldId id="21427" r:id="rId376"/>
    <p:sldId id="21428" r:id="rId377"/>
    <p:sldId id="21429" r:id="rId378"/>
    <p:sldId id="21430" r:id="rId379"/>
    <p:sldId id="21431" r:id="rId380"/>
    <p:sldId id="21432" r:id="rId381"/>
    <p:sldId id="21433" r:id="rId382"/>
    <p:sldId id="21434" r:id="rId383"/>
    <p:sldId id="20436" r:id="rId384"/>
    <p:sldId id="1511" r:id="rId385"/>
    <p:sldId id="8726" r:id="rId386"/>
    <p:sldId id="8727" r:id="rId387"/>
    <p:sldId id="21435" r:id="rId388"/>
    <p:sldId id="21436" r:id="rId389"/>
    <p:sldId id="21437" r:id="rId390"/>
    <p:sldId id="21438" r:id="rId391"/>
    <p:sldId id="21439" r:id="rId392"/>
    <p:sldId id="21440" r:id="rId393"/>
    <p:sldId id="21441" r:id="rId394"/>
    <p:sldId id="8217" r:id="rId395"/>
    <p:sldId id="1643" r:id="rId396"/>
    <p:sldId id="21443" r:id="rId397"/>
    <p:sldId id="21444" r:id="rId398"/>
    <p:sldId id="21445" r:id="rId399"/>
    <p:sldId id="21446" r:id="rId400"/>
    <p:sldId id="21447" r:id="rId401"/>
    <p:sldId id="21448" r:id="rId402"/>
    <p:sldId id="21449" r:id="rId403"/>
    <p:sldId id="21450" r:id="rId404"/>
    <p:sldId id="21451" r:id="rId405"/>
    <p:sldId id="21452" r:id="rId406"/>
    <p:sldId id="21453" r:id="rId407"/>
    <p:sldId id="21456" r:id="rId408"/>
    <p:sldId id="21457" r:id="rId409"/>
    <p:sldId id="21458" r:id="rId410"/>
    <p:sldId id="21459" r:id="rId411"/>
    <p:sldId id="21460" r:id="rId412"/>
    <p:sldId id="21461" r:id="rId413"/>
    <p:sldId id="14221" r:id="rId414"/>
    <p:sldId id="1657" r:id="rId415"/>
    <p:sldId id="5053" r:id="rId4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0094C8"/>
    <a:srgbClr val="7030A0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388" y="-10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55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presProps" Target="presProps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viewProps" Target="viewProps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theme" Target="theme/theme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05/01/2012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5º </a:t>
            </a:r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Domingo do Tempo Comum</a:t>
            </a:r>
          </a:p>
        </p:txBody>
      </p:sp>
      <p:pic>
        <p:nvPicPr>
          <p:cNvPr id="419842" name="Picture 2" descr="http://www.filhasdaigreja.org/_fdc/images/Ano%20B/buonSamarita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O PODER SOBRE A DOENÇA</a:t>
            </a:r>
            <a:endParaRPr lang="pt-BR" sz="90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liturgia de hoje, Deus manifesta sua glória e seu amor ao ser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humano. Jesus Cristo nos revela mais um sinal de sua “autoridade” 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vence a doença, nos levando a experimentar o que é a vida: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“plenitude de amor, que nos é dada Nele”. Com muita fé e esperança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em Cristo todos os sofrimentos serão vencidos,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cantemos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iniciar nossa celebração!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irmãos, paz e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parte de Deus,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Ato Penitencial</a:t>
            </a:r>
            <a:endParaRPr lang="pt-BR" sz="85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Jesus, que nos convida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à mesa da Palavra e da Eucaristia,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chama à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Reconheçamos ser pecadores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invoquemos com confiança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misericórdia do Pai.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o caminho que leva ao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sois a verdade que ilumina os povos,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a vida que renova o mundo,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Velai, ó Deus, sobre a vossa família,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incansável amor;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como só confiamos na vossa graça,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guardai-nos sob a vossa proteção.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Certos de que os seres humanos não podem aniquilar sua realidade impura se não estiverem 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intimamente ligados a Deus, com muita atenção, ouçamos o que Ele tem a nos dizer.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Jó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7,1-4.6-7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Livro 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Jó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Jó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disse: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“Não é acaso uma luta a vida do homem sobre a terra? Seus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dias não são como os dias de um mercenário?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um escravo suspira pela sombra, como um assalariado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aguarda sua paga,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tive por ganho meses de decepção,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couberam-me noites de sofrimento.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me deito, penso: Quando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poderei levantar-me? E, ao amanhecer, espero novamente 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tarde e me encho de sofrimentos até ao anoitecer.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Meus dias correm mais rápido do que a lançadeira do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tear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consomem sem esperança.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Lembra-te de que minha vida é apenas um sopro e meus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olhos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voltarão a ver a felicidade!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99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146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Louvai a Deus, porque ele é bom e conforta os corações.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Louvai a Deus, porque ele é bom e conforta os corações.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Louvai o Senhor Deus, porque ele é bom; </a:t>
            </a:r>
            <a:r>
              <a:rPr lang="pt-BR" sz="9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cantai ao nosso Deus, porque é suave: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é digno de louvor, ele o merece!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reconstruiu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Jerusalém,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dispersos de Israel juntou de novo.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Louvai a Deus, porque ele é bom e conforta os corações.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Ele conforta os corações despedaçados,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enfaixa suas feridas e as cura;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fixa o número de todas as estrelas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chama a cada uma por seu nome.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Louvai a Deus, porque ele é bom e conforta os corações.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É grande e onipotente o nosso Deus,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seu saber não tem medida nem limites.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Deus é o amparo dos humildes,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dobra até o chão os que são ímpios.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Louvai a Deus, porque ele é bom e conforta os corações.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1Cor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9,16-19.22-23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Coríntios: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Pregar o Evangelho não é para mim motivo de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glória. É antes uma necessidade para mim, uma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imposição.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Ai de mim se eu não pregar o Evangelho!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eu exercesse minha função de pregador por iniciativa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própria, eu teria direito a salário. Mas, como a iniciativa não é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minha, trata-se de um encargo que me foi confiado.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que consiste,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então, o meu salário? Em pregar o Evangelho, oferecendo-o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graça, sem usar os direitos que o Evangelho me dá.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livre em relação a todos, eu me tornei escravo de todos, a fim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ganhar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maior número possível.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os fracos, eu me fiz fraco, para ganhar os fracos. Com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todos, eu me fiz tudo, para certamente salvar alguns.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causa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Evangelho eu faço tudo, para ter parte nele.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Mc 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1,29-39</a:t>
            </a:r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saiu da sinagoga e foi, com Tiago e João, para 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casa de Simão e André.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sogra de Simão estava de cama, 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febre, e eles logo contaram a Jesus.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ele se aproximou, segurou sua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mão e ajudou-a a levantar-se. Então, a febre desapareceu; e ela começou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servi-los.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À tarde, depois do pôr-do-sol, levaram a Jesus todos 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doentes e os possuídos pelo demônio.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cidade inteira se reuniu 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frente da casa.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curou muitas pessoas de diversas doenças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expulsou muitos demônios. E não deixava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demônios falassem, pois sabiam quem ele era.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madrugada, quando ainda estava escuro, Jesus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levantou e foi rezar num lugar deserto.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Simão e seus companheiros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foram à procura de Jesus.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o encontraram, disseram: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“Todos estão te procurando”.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respondeu: “Vamos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outros lugares, às aldeias da redondeza! Devo pregar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também ali, pois foi para isso que eu vim”.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andava por toda a Galileia, pregando 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suas sinagogas e expulsando os demônios.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4857760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500" b="1" dirty="0" smtClean="0">
                <a:solidFill>
                  <a:schemeClr val="tx1"/>
                </a:solidFill>
                <a:latin typeface="Arial Rounded MT Bold" pitchFamily="34" charset="0"/>
              </a:rPr>
              <a:t>A VERDADEIRA LIBERDADE ESTÁ NO SERVIÇO DO REINO!</a:t>
            </a:r>
            <a:endParaRPr lang="pt-BR" sz="65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75458" name="Picture 2" descr="http://1.bp.blogspot.com/_-4hp6uqmFBA/TS27eFBd0sI/AAAAAAAAASE/FwQfLhokm1c/s320/sog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071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Certos de que Deus nos conforta e que por sua infinita bondade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permitiu que Jesus Cristo assumisse nossos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sofrimentos,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apresentemos a Ele nossas preces.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todos aqueles que se compadecem das fraquezas humanas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possam em vós se fortalecerem,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todos que são humilhados possam em vós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restabelecerem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todos aqueles que, após carregarem o pesado fardo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 enfermidade e da dor, possam em vós encontrar alívio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esperança,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Por todos aqueles que sofrem e choram, possam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encontrar em vosso amor a felicidade, nós vos pedimos: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nosso Deus, que criastes o pão e o vinho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alimento da nossa fraqueza,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sacramento da vida eterna.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Eucarística </a:t>
            </a:r>
          </a:p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VI-D: </a:t>
            </a:r>
            <a:r>
              <a:rPr lang="pt-BR" sz="8500" b="1" dirty="0" smtClean="0">
                <a:solidFill>
                  <a:schemeClr val="tx1"/>
                </a:solidFill>
                <a:latin typeface="Arial Black" pitchFamily="34" charset="0"/>
              </a:rPr>
              <a:t>Jesus que passa fazendo o bem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misericordioso e Deus fiel.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nos destes vosso Filho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nosso Senhor e Redentor.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sempre se mostrou cheio de misericórdia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pelos pequenos e pobres,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pelos doentes e pecadores,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colocando-se ao lado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dos perseguidos e marginalizados.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vida e a palavra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anunciou ao mundo que sois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cuidais de todos como filhos e filhas.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com todos os Anjos e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 e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proclamamos o hino de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481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 e digno de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amais os seres humanos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sempre os assistis no caminho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bendito 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presente no meio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nos reunimos por seu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outrora aos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nos revela as Escrituras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parte o pão para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vosso Filho permaneça entre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de bondade, que envieis o vosso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santificar estes dons do pão e do vinho,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nosso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véspera de sua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durante a última Ceia,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tomando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entregou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27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Todas as vezes que comemos deste pão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bebemos deste cálice,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enquanto esperamos a vossa vinda!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ó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de Cristo, vosso Filho, nosso Salvador,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pela paixão e morte de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fizestes entrar na glória da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colocastes à vossa direita,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anunciamos a obra do vosso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que ele venha,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oferecemos o pão da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cálice da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 oferta da vossa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Nela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pascal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vos foi entregue.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pela força do Espírito do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contados, agora e por toda a eternidade,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 os membros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cujo Corpo e Sangue comungamos.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Aceitai,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conduzi a vossa Igreja à perfeição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fé e no amor, em comunhão com o nosso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todos os Bispos, presbíteros e diáconos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 o povo que conquistastes.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Confirmai o vosso povo na unidade!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olhos para ver as necessidades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os sofrimentos dos nossos irmãos e irmãs;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inspirai-nos palavras e 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confortar os desanimados e oprimidos;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 que, a exemplo de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seguindo o seu mandamento,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empenhemos lealmente no serviço a eles.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Vossa Igreja seja testemunha viva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verdade e da liberdade,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justiça e da paz,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toda a humanidade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abra à esperança de um mundo novo.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Ajudai-nos a criar um mundo novo!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dos nossos irmãos e irmãs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adormeceram na paz do vosso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falecidos,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cuja fé só vós conhecestes: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na luz da vossa face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concedei-lhes, no dia da ressurreição,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plenitude da vida.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Concedei-lhes, ó Senhor, a luz eterna!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ainda,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fim da nossa peregrinação terrestre,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chegarmos todos à morada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onde viveremos para sempre convosco.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em comunhão com a bem-aventurada Virgem Maria,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Apóstolos e Mártires,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S. N.: santo do dia ou patrono)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louvaremos e glorificaremos,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Obedientes à palavra do Salvador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formados por seu divino ensinamento,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Espírito de Cristo ressuscitado,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sinal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Provai e vede como o Senhor é bom;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de quem nele encontra seu refúgio.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vós quisestes que </a:t>
            </a:r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participássemos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pão e do mesmo cálice;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fazei-nos viver de tal modo unidos em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tenhamos a alegria de produzir muitos frutos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 salvação do mundo.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vos abençoe na sua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infunda em vós a sabedoria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Sempre vos alimente com os ensinamentos da fé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faça perseverar nas boas obras.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Oriente para ele os vossos passos,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mostre o caminho da caridade e da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5974</TotalTime>
  <Words>3020</Words>
  <Application>Microsoft Office PowerPoint</Application>
  <PresentationFormat>Apresentação na tela (4:3)</PresentationFormat>
  <Paragraphs>401</Paragraphs>
  <Slides>415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415</vt:i4>
      </vt:variant>
    </vt:vector>
  </HeadingPairs>
  <TitlesOfParts>
    <vt:vector size="416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822</cp:revision>
  <dcterms:created xsi:type="dcterms:W3CDTF">2011-01-02T16:51:38Z</dcterms:created>
  <dcterms:modified xsi:type="dcterms:W3CDTF">2012-01-05T11:47:19Z</dcterms:modified>
</cp:coreProperties>
</file>