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22159" r:id="rId4"/>
    <p:sldId id="22908" r:id="rId5"/>
    <p:sldId id="23160" r:id="rId6"/>
    <p:sldId id="23161" r:id="rId7"/>
    <p:sldId id="23162" r:id="rId8"/>
    <p:sldId id="23163" r:id="rId9"/>
    <p:sldId id="23164" r:id="rId10"/>
    <p:sldId id="23165" r:id="rId11"/>
    <p:sldId id="23166" r:id="rId12"/>
    <p:sldId id="23167" r:id="rId13"/>
    <p:sldId id="958" r:id="rId14"/>
    <p:sldId id="1083" r:id="rId15"/>
    <p:sldId id="8277" r:id="rId16"/>
    <p:sldId id="1113" r:id="rId17"/>
    <p:sldId id="23169" r:id="rId18"/>
    <p:sldId id="23170" r:id="rId19"/>
    <p:sldId id="23171" r:id="rId20"/>
    <p:sldId id="23172" r:id="rId21"/>
    <p:sldId id="23173" r:id="rId22"/>
    <p:sldId id="23174" r:id="rId23"/>
    <p:sldId id="1122" r:id="rId24"/>
    <p:sldId id="23176" r:id="rId25"/>
    <p:sldId id="23177" r:id="rId26"/>
    <p:sldId id="23178" r:id="rId27"/>
    <p:sldId id="23179" r:id="rId28"/>
    <p:sldId id="23182" r:id="rId29"/>
    <p:sldId id="23183" r:id="rId30"/>
    <p:sldId id="23184" r:id="rId31"/>
    <p:sldId id="23185" r:id="rId32"/>
    <p:sldId id="23186" r:id="rId33"/>
    <p:sldId id="23187" r:id="rId34"/>
    <p:sldId id="23188" r:id="rId35"/>
    <p:sldId id="23189" r:id="rId36"/>
    <p:sldId id="23190" r:id="rId37"/>
    <p:sldId id="23191" r:id="rId38"/>
    <p:sldId id="23192" r:id="rId39"/>
    <p:sldId id="23193" r:id="rId40"/>
    <p:sldId id="23194" r:id="rId41"/>
    <p:sldId id="23195" r:id="rId42"/>
    <p:sldId id="23196" r:id="rId43"/>
    <p:sldId id="12131" r:id="rId44"/>
    <p:sldId id="7275" r:id="rId45"/>
    <p:sldId id="8307" r:id="rId46"/>
    <p:sldId id="8308" r:id="rId47"/>
    <p:sldId id="23197" r:id="rId48"/>
    <p:sldId id="23198" r:id="rId49"/>
    <p:sldId id="23199" r:id="rId50"/>
    <p:sldId id="23200" r:id="rId51"/>
    <p:sldId id="23201" r:id="rId52"/>
    <p:sldId id="23202" r:id="rId53"/>
    <p:sldId id="23203" r:id="rId54"/>
    <p:sldId id="23204" r:id="rId55"/>
    <p:sldId id="23205" r:id="rId56"/>
    <p:sldId id="5429" r:id="rId57"/>
    <p:sldId id="1175" r:id="rId58"/>
    <p:sldId id="11712" r:id="rId59"/>
    <p:sldId id="23206" r:id="rId60"/>
    <p:sldId id="8318" r:id="rId61"/>
    <p:sldId id="8319" r:id="rId62"/>
    <p:sldId id="23207" r:id="rId63"/>
    <p:sldId id="23208" r:id="rId64"/>
    <p:sldId id="23209" r:id="rId65"/>
    <p:sldId id="23210" r:id="rId66"/>
    <p:sldId id="23211" r:id="rId67"/>
    <p:sldId id="23212" r:id="rId68"/>
    <p:sldId id="23213" r:id="rId69"/>
    <p:sldId id="23214" r:id="rId70"/>
    <p:sldId id="23215" r:id="rId71"/>
    <p:sldId id="23216" r:id="rId72"/>
    <p:sldId id="23217" r:id="rId73"/>
    <p:sldId id="23218" r:id="rId74"/>
    <p:sldId id="23219" r:id="rId75"/>
    <p:sldId id="23220" r:id="rId76"/>
    <p:sldId id="23221" r:id="rId77"/>
    <p:sldId id="23222" r:id="rId78"/>
    <p:sldId id="23223" r:id="rId79"/>
    <p:sldId id="23224" r:id="rId80"/>
    <p:sldId id="23225" r:id="rId81"/>
    <p:sldId id="23226" r:id="rId82"/>
    <p:sldId id="23227" r:id="rId83"/>
    <p:sldId id="23228" r:id="rId84"/>
    <p:sldId id="23229" r:id="rId85"/>
    <p:sldId id="23230" r:id="rId86"/>
    <p:sldId id="23231" r:id="rId87"/>
    <p:sldId id="23232" r:id="rId88"/>
    <p:sldId id="23233" r:id="rId89"/>
    <p:sldId id="23234" r:id="rId90"/>
    <p:sldId id="8345" r:id="rId91"/>
    <p:sldId id="8346" r:id="rId92"/>
    <p:sldId id="23235" r:id="rId93"/>
    <p:sldId id="23236" r:id="rId94"/>
    <p:sldId id="23237" r:id="rId95"/>
    <p:sldId id="23238" r:id="rId96"/>
    <p:sldId id="23239" r:id="rId97"/>
    <p:sldId id="23240" r:id="rId98"/>
    <p:sldId id="23241" r:id="rId99"/>
    <p:sldId id="23242" r:id="rId100"/>
    <p:sldId id="23243" r:id="rId101"/>
    <p:sldId id="23244" r:id="rId102"/>
    <p:sldId id="23245" r:id="rId103"/>
    <p:sldId id="23246" r:id="rId104"/>
    <p:sldId id="23247" r:id="rId105"/>
    <p:sldId id="23248" r:id="rId106"/>
    <p:sldId id="23249" r:id="rId107"/>
    <p:sldId id="23250" r:id="rId108"/>
    <p:sldId id="23251" r:id="rId109"/>
    <p:sldId id="23252" r:id="rId110"/>
    <p:sldId id="23253" r:id="rId111"/>
    <p:sldId id="23254" r:id="rId112"/>
    <p:sldId id="23255" r:id="rId113"/>
    <p:sldId id="23256" r:id="rId114"/>
    <p:sldId id="8379" r:id="rId115"/>
    <p:sldId id="8380" r:id="rId116"/>
    <p:sldId id="23257" r:id="rId117"/>
    <p:sldId id="23258" r:id="rId118"/>
    <p:sldId id="23259" r:id="rId119"/>
    <p:sldId id="23260" r:id="rId120"/>
    <p:sldId id="23261" r:id="rId121"/>
    <p:sldId id="23262" r:id="rId122"/>
    <p:sldId id="23263" r:id="rId123"/>
    <p:sldId id="23264" r:id="rId124"/>
    <p:sldId id="23265" r:id="rId125"/>
    <p:sldId id="10373" r:id="rId126"/>
    <p:sldId id="6475" r:id="rId127"/>
    <p:sldId id="7404" r:id="rId128"/>
    <p:sldId id="8402" r:id="rId129"/>
    <p:sldId id="23266" r:id="rId130"/>
    <p:sldId id="23267" r:id="rId131"/>
    <p:sldId id="23268" r:id="rId132"/>
    <p:sldId id="23269" r:id="rId133"/>
    <p:sldId id="23270" r:id="rId134"/>
    <p:sldId id="23271" r:id="rId135"/>
    <p:sldId id="23272" r:id="rId136"/>
    <p:sldId id="23273" r:id="rId137"/>
    <p:sldId id="23274" r:id="rId138"/>
    <p:sldId id="23275" r:id="rId139"/>
    <p:sldId id="23276" r:id="rId140"/>
    <p:sldId id="23277" r:id="rId141"/>
    <p:sldId id="23278" r:id="rId142"/>
    <p:sldId id="23279" r:id="rId143"/>
    <p:sldId id="23280" r:id="rId144"/>
    <p:sldId id="23281" r:id="rId145"/>
    <p:sldId id="23282" r:id="rId146"/>
    <p:sldId id="23283" r:id="rId147"/>
    <p:sldId id="23284" r:id="rId148"/>
    <p:sldId id="23285" r:id="rId149"/>
    <p:sldId id="23286" r:id="rId150"/>
    <p:sldId id="23287" r:id="rId151"/>
    <p:sldId id="23288" r:id="rId152"/>
    <p:sldId id="23289" r:id="rId153"/>
    <p:sldId id="23290" r:id="rId154"/>
    <p:sldId id="23291" r:id="rId155"/>
    <p:sldId id="23292" r:id="rId156"/>
    <p:sldId id="888" r:id="rId157"/>
    <p:sldId id="22687" r:id="rId158"/>
    <p:sldId id="22688" r:id="rId159"/>
    <p:sldId id="22689" r:id="rId160"/>
    <p:sldId id="22690" r:id="rId161"/>
    <p:sldId id="22691" r:id="rId162"/>
    <p:sldId id="22692" r:id="rId163"/>
    <p:sldId id="22693" r:id="rId164"/>
    <p:sldId id="22694" r:id="rId165"/>
    <p:sldId id="22695" r:id="rId166"/>
    <p:sldId id="22696" r:id="rId167"/>
    <p:sldId id="22697" r:id="rId168"/>
    <p:sldId id="22698" r:id="rId169"/>
    <p:sldId id="22699" r:id="rId170"/>
    <p:sldId id="22700" r:id="rId171"/>
    <p:sldId id="20263" r:id="rId172"/>
    <p:sldId id="1275" r:id="rId173"/>
    <p:sldId id="23293" r:id="rId174"/>
    <p:sldId id="23294" r:id="rId175"/>
    <p:sldId id="23295" r:id="rId176"/>
    <p:sldId id="23296" r:id="rId177"/>
    <p:sldId id="23297" r:id="rId178"/>
    <p:sldId id="23298" r:id="rId179"/>
    <p:sldId id="23299" r:id="rId180"/>
    <p:sldId id="23300" r:id="rId181"/>
    <p:sldId id="23301" r:id="rId182"/>
    <p:sldId id="6060" r:id="rId183"/>
    <p:sldId id="17245" r:id="rId184"/>
    <p:sldId id="2836" r:id="rId185"/>
    <p:sldId id="1329" r:id="rId186"/>
    <p:sldId id="1330" r:id="rId187"/>
    <p:sldId id="1331" r:id="rId188"/>
    <p:sldId id="1332" r:id="rId189"/>
    <p:sldId id="1333" r:id="rId190"/>
    <p:sldId id="1334" r:id="rId191"/>
    <p:sldId id="8475" r:id="rId192"/>
    <p:sldId id="8476" r:id="rId193"/>
    <p:sldId id="23302" r:id="rId194"/>
    <p:sldId id="23303" r:id="rId195"/>
    <p:sldId id="23304" r:id="rId196"/>
    <p:sldId id="23305" r:id="rId197"/>
    <p:sldId id="23306" r:id="rId198"/>
    <p:sldId id="23307" r:id="rId199"/>
    <p:sldId id="23308" r:id="rId200"/>
    <p:sldId id="23309" r:id="rId201"/>
    <p:sldId id="23310" r:id="rId202"/>
    <p:sldId id="23311" r:id="rId203"/>
    <p:sldId id="23312" r:id="rId204"/>
    <p:sldId id="23313" r:id="rId205"/>
    <p:sldId id="23314" r:id="rId206"/>
    <p:sldId id="23315" r:id="rId207"/>
    <p:sldId id="23316" r:id="rId208"/>
    <p:sldId id="23317" r:id="rId209"/>
    <p:sldId id="23318" r:id="rId210"/>
    <p:sldId id="23319" r:id="rId211"/>
    <p:sldId id="23320" r:id="rId212"/>
    <p:sldId id="23321" r:id="rId213"/>
    <p:sldId id="23322" r:id="rId214"/>
    <p:sldId id="23323" r:id="rId215"/>
    <p:sldId id="23324" r:id="rId216"/>
    <p:sldId id="23325" r:id="rId217"/>
    <p:sldId id="23326" r:id="rId218"/>
    <p:sldId id="23327" r:id="rId219"/>
    <p:sldId id="23328" r:id="rId220"/>
    <p:sldId id="23329" r:id="rId221"/>
    <p:sldId id="23330" r:id="rId222"/>
    <p:sldId id="23331" r:id="rId223"/>
    <p:sldId id="23332" r:id="rId224"/>
    <p:sldId id="23333" r:id="rId225"/>
    <p:sldId id="23334" r:id="rId226"/>
    <p:sldId id="23335" r:id="rId227"/>
    <p:sldId id="23336" r:id="rId228"/>
    <p:sldId id="23337" r:id="rId229"/>
    <p:sldId id="23338" r:id="rId230"/>
    <p:sldId id="23339" r:id="rId231"/>
    <p:sldId id="23340" r:id="rId232"/>
    <p:sldId id="23341" r:id="rId233"/>
    <p:sldId id="23342" r:id="rId234"/>
    <p:sldId id="23343" r:id="rId235"/>
    <p:sldId id="23344" r:id="rId236"/>
    <p:sldId id="23345" r:id="rId237"/>
    <p:sldId id="23346" r:id="rId238"/>
    <p:sldId id="23347" r:id="rId239"/>
    <p:sldId id="23348" r:id="rId240"/>
    <p:sldId id="23349" r:id="rId241"/>
    <p:sldId id="23350" r:id="rId242"/>
    <p:sldId id="23351" r:id="rId243"/>
    <p:sldId id="23352" r:id="rId244"/>
    <p:sldId id="23353" r:id="rId245"/>
    <p:sldId id="23354" r:id="rId246"/>
    <p:sldId id="23355" r:id="rId247"/>
    <p:sldId id="23356" r:id="rId248"/>
    <p:sldId id="23357" r:id="rId249"/>
    <p:sldId id="23358" r:id="rId250"/>
    <p:sldId id="23359" r:id="rId251"/>
    <p:sldId id="23360" r:id="rId252"/>
    <p:sldId id="23361" r:id="rId253"/>
    <p:sldId id="23362" r:id="rId254"/>
    <p:sldId id="23363" r:id="rId255"/>
    <p:sldId id="23364" r:id="rId256"/>
    <p:sldId id="23365" r:id="rId257"/>
    <p:sldId id="23366" r:id="rId258"/>
    <p:sldId id="23367" r:id="rId259"/>
    <p:sldId id="23368" r:id="rId260"/>
    <p:sldId id="23369" r:id="rId261"/>
    <p:sldId id="23370" r:id="rId262"/>
    <p:sldId id="23371" r:id="rId263"/>
    <p:sldId id="23372" r:id="rId264"/>
    <p:sldId id="23373" r:id="rId265"/>
    <p:sldId id="23374" r:id="rId266"/>
    <p:sldId id="23375" r:id="rId267"/>
    <p:sldId id="23376" r:id="rId268"/>
    <p:sldId id="23377" r:id="rId269"/>
    <p:sldId id="23378" r:id="rId270"/>
    <p:sldId id="23384" r:id="rId271"/>
    <p:sldId id="23385" r:id="rId272"/>
    <p:sldId id="23386" r:id="rId273"/>
    <p:sldId id="23387" r:id="rId274"/>
    <p:sldId id="23393" r:id="rId275"/>
    <p:sldId id="23394" r:id="rId276"/>
    <p:sldId id="23395" r:id="rId277"/>
    <p:sldId id="23396" r:id="rId278"/>
    <p:sldId id="23397" r:id="rId279"/>
    <p:sldId id="23398" r:id="rId280"/>
    <p:sldId id="23399" r:id="rId281"/>
    <p:sldId id="23400" r:id="rId282"/>
    <p:sldId id="23401" r:id="rId283"/>
    <p:sldId id="23402" r:id="rId284"/>
    <p:sldId id="23403" r:id="rId285"/>
    <p:sldId id="23404" r:id="rId286"/>
    <p:sldId id="23405" r:id="rId287"/>
    <p:sldId id="23406" r:id="rId288"/>
    <p:sldId id="23407" r:id="rId289"/>
    <p:sldId id="23408" r:id="rId290"/>
    <p:sldId id="23409" r:id="rId291"/>
    <p:sldId id="23410" r:id="rId292"/>
    <p:sldId id="23411" r:id="rId293"/>
    <p:sldId id="23412" r:id="rId294"/>
    <p:sldId id="23413" r:id="rId295"/>
    <p:sldId id="23414" r:id="rId296"/>
    <p:sldId id="23415" r:id="rId297"/>
    <p:sldId id="23416" r:id="rId298"/>
    <p:sldId id="23417" r:id="rId299"/>
    <p:sldId id="23418" r:id="rId300"/>
    <p:sldId id="23419" r:id="rId301"/>
    <p:sldId id="23420" r:id="rId302"/>
    <p:sldId id="23421" r:id="rId303"/>
    <p:sldId id="23422" r:id="rId304"/>
    <p:sldId id="23423" r:id="rId305"/>
    <p:sldId id="23424" r:id="rId306"/>
    <p:sldId id="23425" r:id="rId307"/>
    <p:sldId id="23426" r:id="rId308"/>
    <p:sldId id="23427" r:id="rId309"/>
    <p:sldId id="23428" r:id="rId310"/>
    <p:sldId id="23429" r:id="rId311"/>
    <p:sldId id="23430" r:id="rId312"/>
    <p:sldId id="23431" r:id="rId313"/>
    <p:sldId id="23432" r:id="rId314"/>
    <p:sldId id="23433" r:id="rId315"/>
    <p:sldId id="23434" r:id="rId316"/>
    <p:sldId id="23435" r:id="rId317"/>
    <p:sldId id="23436" r:id="rId318"/>
    <p:sldId id="23437" r:id="rId319"/>
    <p:sldId id="23438" r:id="rId320"/>
    <p:sldId id="23439" r:id="rId321"/>
    <p:sldId id="23440" r:id="rId322"/>
    <p:sldId id="23441" r:id="rId323"/>
    <p:sldId id="23442" r:id="rId324"/>
    <p:sldId id="23443" r:id="rId325"/>
    <p:sldId id="23444" r:id="rId326"/>
    <p:sldId id="23445" r:id="rId327"/>
    <p:sldId id="23446" r:id="rId328"/>
    <p:sldId id="23447" r:id="rId329"/>
    <p:sldId id="23448" r:id="rId330"/>
    <p:sldId id="23449" r:id="rId331"/>
    <p:sldId id="22484" r:id="rId332"/>
    <p:sldId id="6208" r:id="rId333"/>
    <p:sldId id="23451" r:id="rId334"/>
    <p:sldId id="23452" r:id="rId335"/>
    <p:sldId id="23453" r:id="rId336"/>
    <p:sldId id="23454" r:id="rId337"/>
    <p:sldId id="23455" r:id="rId338"/>
    <p:sldId id="23456" r:id="rId339"/>
    <p:sldId id="23457" r:id="rId340"/>
    <p:sldId id="23458" r:id="rId341"/>
    <p:sldId id="23459" r:id="rId342"/>
    <p:sldId id="23460" r:id="rId343"/>
    <p:sldId id="23461" r:id="rId344"/>
    <p:sldId id="23462" r:id="rId345"/>
    <p:sldId id="23463" r:id="rId346"/>
    <p:sldId id="23464" r:id="rId347"/>
    <p:sldId id="23465" r:id="rId348"/>
    <p:sldId id="23466" r:id="rId349"/>
    <p:sldId id="23467" r:id="rId350"/>
    <p:sldId id="23468" r:id="rId351"/>
    <p:sldId id="23469" r:id="rId352"/>
    <p:sldId id="23470" r:id="rId353"/>
    <p:sldId id="23471" r:id="rId354"/>
    <p:sldId id="23474" r:id="rId355"/>
    <p:sldId id="23475" r:id="rId356"/>
    <p:sldId id="23476" r:id="rId357"/>
    <p:sldId id="23477" r:id="rId358"/>
    <p:sldId id="23478" r:id="rId359"/>
    <p:sldId id="23479" r:id="rId360"/>
    <p:sldId id="23480" r:id="rId361"/>
    <p:sldId id="23481" r:id="rId362"/>
    <p:sldId id="23482" r:id="rId363"/>
    <p:sldId id="23483" r:id="rId364"/>
    <p:sldId id="23484" r:id="rId365"/>
    <p:sldId id="23485" r:id="rId366"/>
    <p:sldId id="23486" r:id="rId367"/>
    <p:sldId id="23488" r:id="rId368"/>
    <p:sldId id="23489" r:id="rId369"/>
    <p:sldId id="23490" r:id="rId370"/>
    <p:sldId id="23491" r:id="rId371"/>
    <p:sldId id="23492" r:id="rId372"/>
    <p:sldId id="23493" r:id="rId373"/>
    <p:sldId id="23494" r:id="rId374"/>
    <p:sldId id="23495" r:id="rId375"/>
    <p:sldId id="23496" r:id="rId376"/>
    <p:sldId id="23497" r:id="rId377"/>
    <p:sldId id="23498" r:id="rId378"/>
    <p:sldId id="23499" r:id="rId379"/>
    <p:sldId id="23500" r:id="rId380"/>
    <p:sldId id="23501" r:id="rId381"/>
    <p:sldId id="23502" r:id="rId382"/>
    <p:sldId id="23503" r:id="rId383"/>
    <p:sldId id="1511" r:id="rId384"/>
    <p:sldId id="8726" r:id="rId385"/>
    <p:sldId id="8727" r:id="rId386"/>
    <p:sldId id="23504" r:id="rId387"/>
    <p:sldId id="23505" r:id="rId388"/>
    <p:sldId id="23506" r:id="rId389"/>
    <p:sldId id="23507" r:id="rId390"/>
    <p:sldId id="23508" r:id="rId391"/>
    <p:sldId id="23509" r:id="rId392"/>
    <p:sldId id="8217" r:id="rId393"/>
    <p:sldId id="1643" r:id="rId394"/>
    <p:sldId id="22550" r:id="rId395"/>
    <p:sldId id="22551" r:id="rId396"/>
    <p:sldId id="22552" r:id="rId397"/>
    <p:sldId id="22553" r:id="rId398"/>
    <p:sldId id="22554" r:id="rId399"/>
    <p:sldId id="22555" r:id="rId400"/>
    <p:sldId id="22556" r:id="rId401"/>
    <p:sldId id="22557" r:id="rId402"/>
    <p:sldId id="22558" r:id="rId403"/>
    <p:sldId id="22559" r:id="rId404"/>
    <p:sldId id="22560" r:id="rId405"/>
    <p:sldId id="22561" r:id="rId406"/>
    <p:sldId id="22562" r:id="rId407"/>
    <p:sldId id="22563" r:id="rId408"/>
    <p:sldId id="22564" r:id="rId409"/>
    <p:sldId id="22565" r:id="rId410"/>
    <p:sldId id="22566" r:id="rId411"/>
    <p:sldId id="22569" r:id="rId412"/>
    <p:sldId id="22570" r:id="rId413"/>
    <p:sldId id="22571" r:id="rId414"/>
    <p:sldId id="22572" r:id="rId415"/>
    <p:sldId id="22573" r:id="rId416"/>
    <p:sldId id="14221" r:id="rId417"/>
    <p:sldId id="1657" r:id="rId418"/>
    <p:sldId id="5053" r:id="rId41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6600"/>
    <a:srgbClr val="009900"/>
    <a:srgbClr val="0000FF"/>
    <a:srgbClr val="000099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08" autoAdjust="0"/>
    <p:restoredTop sz="86377" autoAdjust="0"/>
  </p:normalViewPr>
  <p:slideViewPr>
    <p:cSldViewPr>
      <p:cViewPr>
        <p:scale>
          <a:sx n="66" d="100"/>
          <a:sy n="66" d="100"/>
        </p:scale>
        <p:origin x="-2472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viewProps" Target="view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theme" Target="theme/theme1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tableStyles" Target="tableStyles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09/02/2012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4357719" y="2500306"/>
            <a:ext cx="5214941" cy="1785938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3º   </a:t>
            </a:r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Domingo  da Quaresma</a:t>
            </a:r>
          </a:p>
        </p:txBody>
      </p:sp>
      <p:pic>
        <p:nvPicPr>
          <p:cNvPr id="457736" name="Picture 8" descr="http://4.bp.blogspot.com/-TBMf7ixZx3E/Tp1pwnbQ6MI/AAAAAAAAE-Y/kjtf1C0CnBc/s1600/cf2012_cart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CF 2012 “FRATERNIDADE E SAÚDE PÚBLICA”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caminhada deste tempo quaresmal, já ao meio do percurso, é um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momento privilegiado para fortalecer a conversão e o conhec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imento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rosto de Deus. Neste tempo de purificação, conduzidos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pela Palavra de Deus, hoje o Evangelho nos revela a imagem do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nosso Deus que não pede sacrifícios de animais ou de coisas, não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pede nada aos homens, mas é Ele que se dá com todo o seu amor. Por isso,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único culto que nos pede é o prolongamento do seu amor à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humanidade, um culto no qual o homem coloca toda 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sua vida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serviço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dos outros.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e a paz de Deus, nosso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Jesus Cristo,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início desta celebração eucarística,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peçamos a conversão do coração,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fonte de reconciliação e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Deus e com os irmãos e irmãs.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na água e no Espírito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regenerastes à vossa imagem,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enviais o vosso Espírito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criar em nós um coração novo,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nos tornastes participantes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vosso Corpo e do vosso Sangue,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Hino de Louvor</a:t>
            </a: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fonte de toda misericórdia e de toda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nos indicastes o jejum, a esmola e a oração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remédio contra o pecado.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esta confissão da nossa fraqueza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humilhados pela consciência de nossas faltas,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confortados pela vossa misericórdia.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Expulsando os vendedores do Templo de Jerusalém, o Filho de Deus não pretende purificar o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lugar santo, corrompido pelo comércio, mas impedir um culto que, na realidade, era só pretexto da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casta sacerdotal para desfrutar do povo e impor seu domínio sobre ele. Estejamos atentos à Palavra de Deus!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r>
              <a:rPr lang="pt-BR" sz="8000" b="1" dirty="0" smtClean="0">
                <a:solidFill>
                  <a:srgbClr val="002060"/>
                </a:solidFill>
                <a:latin typeface="Arial Black" pitchFamily="34" charset="0"/>
              </a:rPr>
              <a:t>(mais longa)</a:t>
            </a:r>
            <a:endParaRPr lang="pt-BR" sz="8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Êx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20,1-17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 Livro do Êxodo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pronunciou todas estas palavras: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sou o Senhor teu Deus que te tirou do Egito, da casa da escravidão.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terás outros deuses além de mim.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farás para ti imagem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esculpida, nem figura alguma do que existe em cima, nos céus, ou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embaixo, na terra, ou do que existe nas águas, debaixo da terra.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 prostrarás diante desses deuses nem lhes prestarás culto, pois 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sou o Senhor teu Deus, um Deus ciumento. Castigo a culpa dos pais nos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filhos até a terceira e quarta geração dos que me odeiam,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uso da misericórdia por mil gerações com aqueles que me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amam e guardam os meus mandamentos.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pronunciarás o nome do Senhor teu Deus em vão,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porque o Senhor não deixará sem castigo quem pronunciar seu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nome em vão.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Lembra-te de santificar o dia de sábado.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Trabalharás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durante seis dias e farás todos os teus trabalhos,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o sétimo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dia é sábado, dedicado ao Senhor teu Deus. Não farás trabalho algum,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nem tu, nem teu filho, nem tua filha, nem teu escravo, nem tua escrava,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nem teu gado, nem o estrangeiro que vive em tuas cidades.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Porque o Senhor fez em seis dias o céu, a terra e o mar e tudo o 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eles contêm; mas no sétimo dia descansou. Por isso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abençoou o dia do sábado e o santificou.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Honra teu pai e tua mãe, para que vivas longos anos na terra que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 teu Deus te dará.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matarás.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cometerás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adultério.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furtarás.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levantarás falso testemunho contra o teu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próximo.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cobiçarás a casa do teu próximo. Não cobiçarás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mulher do teu próximo, nem seu escravo, nem sua escrava, nem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 boi, nem seu jumento, nem coisa alguma que lhe pertença”.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18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tens palavras de vida eterna.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tens palavras de vida eterna.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lei do Senhor Deus é perfeita,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conforto para a alma!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testemunho do Senhor é fiel,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sabedoria dos humildes.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tens palavras de vida eterna.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Os preceitos do Senhor são precisos,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alegria ao coração.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mandamento do Senhor é brilhante,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os olhos é uma luz.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tens palavras de vida eterna.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É puro o temor do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imutável para sempre.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julgamentos do Senhor são corretos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justos igualmente.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tens palavras de vida eterna.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Mais desejáveis do que o ouro são eles,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que o ouro refinado.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Suas palavras são mais doces que o mel,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mel que sai dos favos.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tens palavras de vida eterna.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1Cor 1,22-25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Coríntios: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judeus pedem sinais milagrosos, os gregos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procuram sabedoria;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nós, porém, pregamos Cristo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crucificado, escândalo para os judeus e insensatez para os pagãos.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Mas, para os que são chamados, tanto judeus como gregos,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esse Cristo é poder de Deus e sabedoria de Deus.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 o que é dito insensatez de Deus é mais sábio do que os homens, e o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é dito fraqueza de Deus é mais forte do que os homens.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2,13-25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esteja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convosco.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Ele está no meio de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nós.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 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Estava próxima a Páscoa dos judeus e Jesus subiu 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Jerusalém.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Templo, encontrou os vendedores de bois, ovelhas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pombas e os cambistas que estavam aí sentados.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Fez então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chicote de cordas e expulsou todos do Templo, junto com 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ovelhas e os bois; espalhou as moedas e derrubou as mesas 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cambistas.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disse aos que vendiam pombas: “Tirai isto daqui! Não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façais da casa de meu Pai uma casa de comércio!”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Seus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discípulos lembraram-se, mais tarde, que a Escritura diz: “O zelo por tua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casa me consumirá”.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os judeus perguntaram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Jesus: “Que sinal nos mostras para agir assim?”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respondeu: “Destruí este Templo, e em três dias o levantarei”.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judeus disseram: “Quarenta e seis anos foram precisos para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construção deste santuário e tu o levantarás em três dias?”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Jesus estava falando do Templo do seu corpo.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ressuscitou, os discípulos lembraram-se do que 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tinha dito e acreditaram na Escritura e na palavra dele.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estava em Jerusalém durante a festa da Páscoa.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Vendo 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sinais que realizava, muitos creram no seu nome.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Jesus não lhes dava crédito, pois ele conhecia a todos;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não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precisava do testemunho de ninguém acerca do ser humano,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porque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conhecia o homem por dentro.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643586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5000" b="1" dirty="0" smtClean="0">
                <a:solidFill>
                  <a:schemeClr val="tx1"/>
                </a:solidFill>
                <a:latin typeface="Arial Rounded MT Bold" pitchFamily="34" charset="0"/>
              </a:rPr>
              <a:t>CONVERSÃO, A RESPOSTA AO AMOR PRIMEIRO!</a:t>
            </a:r>
            <a:endParaRPr lang="pt-BR" sz="5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375810" name="Picture 2" descr="http://2.bp.blogspot.com/_DN7rCoLj6F4/TKOzqJXU2VI/AAAAAAAAFxY/MIozx0iEsAw/s1600/2783311018_38bf6b41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Profissão     de Fé   </a:t>
            </a:r>
            <a:r>
              <a:rPr lang="pt-BR" sz="9000" b="1" dirty="0" smtClean="0">
                <a:solidFill>
                  <a:srgbClr val="002060"/>
                </a:solidFill>
                <a:latin typeface="Comic Sans MS" pitchFamily="66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ORAÇÃO DA  CF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Senhor Deus de amor, Pai de bondade, nós vos louvamos e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pelo dom da vida, pelo amor com que cuidais de toda criação.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Vosso Filho Jesus Cristo, em sua misericórdia, assumiu a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dos enfermos e de todos os sofredores, sobre eles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derramou a esperança de vida em plenitude.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Enviai-nos, Senhor, o vosso Espírito. Guiai a vossa Igreja, para que ela,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pela conversão se faça sempre mais, solidária às dores e enfermidades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 povo, e que a saúde se difunda sobre a terra.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 de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por este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pedindo perdão de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saibamos perdoar a nossos semelhantes.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Prefácio da Quaresma II: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Quaresma, tempo de conversão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renovar, na santidade,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coração dos vossos filhos e filhas,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instituístes este tempo de graça e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Libertando-nos do egoísmo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das outras paixões desordenadas,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superamos o apego às coisas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enquanto esperamos a plenitude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proclamamos a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27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com amor e confiança,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oração que o Senhor Jesus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Felizes os convidados para a Ceia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tendo recebido o penhor do vosso mistério celeste,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e já saciados na terra com o pão do céu,</a:t>
            </a:r>
            <a:endParaRPr lang="pt-BR" sz="90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pedimos a graça de manifestar em nossa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que o sacramento realizou em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conceda a todos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concedeu ao filho pródigo,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retorno à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modelo de oração e de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guie nesta caminhada quaresmal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uma verdadeira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de sabedoria e fortaleza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sustente na luta contra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poderdes com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vitória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6273</TotalTime>
  <Words>3081</Words>
  <Application>Microsoft Office PowerPoint</Application>
  <PresentationFormat>Apresentação na tela (4:3)</PresentationFormat>
  <Paragraphs>404</Paragraphs>
  <Slides>418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418</vt:i4>
      </vt:variant>
    </vt:vector>
  </HeadingPairs>
  <TitlesOfParts>
    <vt:vector size="41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847</cp:revision>
  <dcterms:created xsi:type="dcterms:W3CDTF">2011-01-02T16:51:38Z</dcterms:created>
  <dcterms:modified xsi:type="dcterms:W3CDTF">2012-02-09T11:28:59Z</dcterms:modified>
</cp:coreProperties>
</file>