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94.xml" ContentType="application/vnd.openxmlformats-officedocument.presentationml.slide+xml"/>
  <Override PartName="/ppt/slides/slide142.xml" ContentType="application/vnd.openxmlformats-officedocument.presentationml.slide+xml"/>
  <Override PartName="/ppt/slides/slide120.xml" ContentType="application/vnd.openxmlformats-officedocument.presentationml.slide+xml"/>
  <Override PartName="/ppt/slides/slide218.xml" ContentType="application/vnd.openxmlformats-officedocument.presentationml.slide+xml"/>
  <Override PartName="/ppt/slides/slide265.xml" ContentType="application/vnd.openxmlformats-officedocument.presentationml.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s/slide388.xml" ContentType="application/vnd.openxmlformats-officedocument.presentationml.slide+xml"/>
  <Override PartName="/ppt/slideLayouts/slideLayout2.xml" ContentType="application/vnd.openxmlformats-officedocument.presentationml.slideLayout+xml"/>
  <Default Extension="xml" ContentType="application/xml"/>
  <Override PartName="/ppt/slides/slide50.xml" ContentType="application/vnd.openxmlformats-officedocument.presentationml.slide+xml"/>
  <Override PartName="/ppt/slides/slide243.xml" ContentType="application/vnd.openxmlformats-officedocument.presentationml.slide+xml"/>
  <Override PartName="/ppt/slides/slide290.xml" ContentType="application/vnd.openxmlformats-officedocument.presentationml.slide+xml"/>
  <Override PartName="/ppt/slides/slide221.xml" ContentType="application/vnd.openxmlformats-officedocument.presentationml.slide+xml"/>
  <Override PartName="/ppt/slides/slide319.xml" ContentType="application/vnd.openxmlformats-officedocument.presentationml.slide+xml"/>
  <Override PartName="/ppt/slides/slide366.xml" ContentType="application/vnd.openxmlformats-officedocument.presentationml.slide+xml"/>
  <Override PartName="/ppt/slides/slide158.xml" ContentType="application/vnd.openxmlformats-officedocument.presentationml.slide+xml"/>
  <Override PartName="/ppt/slides/slide344.xml" ContentType="application/vnd.openxmlformats-officedocument.presentationml.slide+xml"/>
  <Override PartName="/ppt/slides/slide391.xml" ContentType="application/vnd.openxmlformats-officedocument.presentationml.slide+xml"/>
  <Override PartName="/ppt/slides/slide136.xml" ContentType="application/vnd.openxmlformats-officedocument.presentationml.slide+xml"/>
  <Override PartName="/ppt/slides/slide183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25.xml" ContentType="application/vnd.openxmlformats-officedocument.presentationml.slide+xml"/>
  <Override PartName="/ppt/slides/slide172.xml" ContentType="application/vnd.openxmlformats-officedocument.presentationml.slide+xml"/>
  <Override PartName="/ppt/slides/slide259.xml" ContentType="application/vnd.openxmlformats-officedocument.presentationml.slide+xml"/>
  <Override PartName="/ppt/slides/slide322.xml" ContentType="application/vnd.openxmlformats-officedocument.presentationml.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s/slide150.xml" ContentType="application/vnd.openxmlformats-officedocument.presentationml.slide+xml"/>
  <Override PartName="/ppt/slides/slide161.xml" ContentType="application/vnd.openxmlformats-officedocument.presentationml.slide+xml"/>
  <Override PartName="/ppt/slides/slide248.xml" ContentType="application/vnd.openxmlformats-officedocument.presentationml.slide+xml"/>
  <Override PartName="/ppt/slides/slide295.xml" ContentType="application/vnd.openxmlformats-officedocument.presentationml.slide+xml"/>
  <Override PartName="/ppt/slides/slide300.xml" ContentType="application/vnd.openxmlformats-officedocument.presentationml.slide+xml"/>
  <Override PartName="/ppt/slides/slide311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55.xml" ContentType="application/vnd.openxmlformats-officedocument.presentationml.slide+xml"/>
  <Override PartName="/ppt/slides/slide237.xml" ContentType="application/vnd.openxmlformats-officedocument.presentationml.slide+xml"/>
  <Override PartName="/ppt/slides/slide284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215.xml" ContentType="application/vnd.openxmlformats-officedocument.presentationml.slide+xml"/>
  <Override PartName="/ppt/slides/slide226.xml" ContentType="application/vnd.openxmlformats-officedocument.presentationml.slide+xml"/>
  <Override PartName="/ppt/slides/slide262.xml" ContentType="application/vnd.openxmlformats-officedocument.presentationml.slide+xml"/>
  <Override PartName="/ppt/slides/slide273.xml" ContentType="application/vnd.openxmlformats-officedocument.presentationml.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199.xml" ContentType="application/vnd.openxmlformats-officedocument.presentationml.slide+xml"/>
  <Override PartName="/ppt/slides/slide204.xml" ContentType="application/vnd.openxmlformats-officedocument.presentationml.slide+xml"/>
  <Override PartName="/ppt/slides/slide251.xml" ContentType="application/vnd.openxmlformats-officedocument.presentationml.slide+xml"/>
  <Override PartName="/ppt/slides/slide349.xml" ContentType="application/vnd.openxmlformats-officedocument.presentationml.slide+xml"/>
  <Override PartName="/ppt/slides/slide396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188.xml" ContentType="application/vnd.openxmlformats-officedocument.presentationml.slide+xml"/>
  <Override PartName="/ppt/slides/slide240.xml" ContentType="application/vnd.openxmlformats-officedocument.presentationml.slide+xml"/>
  <Override PartName="/ppt/slides/slide327.xml" ContentType="application/vnd.openxmlformats-officedocument.presentationml.slide+xml"/>
  <Override PartName="/ppt/slides/slide338.xml" ContentType="application/vnd.openxmlformats-officedocument.presentationml.slide+xml"/>
  <Override PartName="/ppt/slides/slide374.xml" ContentType="application/vnd.openxmlformats-officedocument.presentationml.slide+xml"/>
  <Override PartName="/ppt/slides/slide385.xml" ContentType="application/vnd.openxmlformats-officedocument.presentationml.slide+xml"/>
  <Override PartName="/ppt/slides/slide119.xml" ContentType="application/vnd.openxmlformats-officedocument.presentationml.slide+xml"/>
  <Override PartName="/ppt/slides/slide166.xml" ContentType="application/vnd.openxmlformats-officedocument.presentationml.slide+xml"/>
  <Override PartName="/ppt/slides/slide177.xml" ContentType="application/vnd.openxmlformats-officedocument.presentationml.slide+xml"/>
  <Override PartName="/ppt/slides/slide316.xml" ContentType="application/vnd.openxmlformats-officedocument.presentationml.slide+xml"/>
  <Override PartName="/ppt/slides/slide36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08.xml" ContentType="application/vnd.openxmlformats-officedocument.presentationml.slide+xml"/>
  <Override PartName="/ppt/slides/slide155.xml" ContentType="application/vnd.openxmlformats-officedocument.presentationml.slide+xml"/>
  <Override PartName="/ppt/slides/slide305.xml" ContentType="application/vnd.openxmlformats-officedocument.presentationml.slide+xml"/>
  <Override PartName="/ppt/slides/slide352.xml" ContentType="application/vnd.openxmlformats-officedocument.presentationml.slide+xml"/>
  <Override PartName="/ppt/slides/slide49.xml" ContentType="application/vnd.openxmlformats-officedocument.presentationml.slide+xml"/>
  <Override PartName="/ppt/slides/slide96.xml" ContentType="application/vnd.openxmlformats-officedocument.presentationml.slide+xml"/>
  <Override PartName="/ppt/slides/slide144.xml" ContentType="application/vnd.openxmlformats-officedocument.presentationml.slide+xml"/>
  <Override PartName="/ppt/slides/slide191.xml" ContentType="application/vnd.openxmlformats-officedocument.presentationml.slide+xml"/>
  <Override PartName="/ppt/slides/slide278.xml" ContentType="application/vnd.openxmlformats-officedocument.presentationml.slide+xml"/>
  <Override PartName="/ppt/slides/slide289.xml" ContentType="application/vnd.openxmlformats-officedocument.presentationml.slide+xml"/>
  <Override PartName="/ppt/slides/slide330.xml" ContentType="application/vnd.openxmlformats-officedocument.presentationml.slide+xml"/>
  <Override PartName="/ppt/slides/slide341.xml" ContentType="application/vnd.openxmlformats-officedocument.presentationml.slide+xml"/>
  <Override PartName="/ppt/slides/slide38.xml" ContentType="application/vnd.openxmlformats-officedocument.presentationml.slide+xml"/>
  <Override PartName="/ppt/slides/slide85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s/slide180.xml" ContentType="application/vnd.openxmlformats-officedocument.presentationml.slide+xml"/>
  <Override PartName="/ppt/slides/slide267.xml" ContentType="application/vnd.openxmlformats-officedocument.presentationml.slide+xml"/>
  <Override PartName="/ppt/slides/slide27.xml" ContentType="application/vnd.openxmlformats-officedocument.presentationml.slide+xml"/>
  <Override PartName="/ppt/slides/slide74.xml" ContentType="application/vnd.openxmlformats-officedocument.presentationml.slide+xml"/>
  <Override PartName="/ppt/slides/slide111.xml" ContentType="application/vnd.openxmlformats-officedocument.presentationml.slide+xml"/>
  <Override PartName="/ppt/slides/slide209.xml" ContentType="application/vnd.openxmlformats-officedocument.presentationml.slide+xml"/>
  <Override PartName="/ppt/slides/slide256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100.xml" ContentType="application/vnd.openxmlformats-officedocument.presentationml.slide+xml"/>
  <Override PartName="/ppt/slides/slide234.xml" ContentType="application/vnd.openxmlformats-officedocument.presentationml.slide+xml"/>
  <Override PartName="/ppt/slides/slide245.xml" ContentType="application/vnd.openxmlformats-officedocument.presentationml.slide+xml"/>
  <Override PartName="/ppt/slides/slide281.xml" ContentType="application/vnd.openxmlformats-officedocument.presentationml.slide+xml"/>
  <Override PartName="/ppt/slides/slide292.xml" ContentType="application/vnd.openxmlformats-officedocument.presentationml.slide+xml"/>
  <Override PartName="/ppt/slides/slide379.xml" ContentType="application/vnd.openxmlformats-officedocument.presentationml.slide+xml"/>
  <Override PartName="/ppt/slides/slide41.xml" ContentType="application/vnd.openxmlformats-officedocument.presentationml.slide+xml"/>
  <Override PartName="/ppt/slides/slide223.xml" ContentType="application/vnd.openxmlformats-officedocument.presentationml.slide+xml"/>
  <Override PartName="/ppt/slides/slide270.xml" ContentType="application/vnd.openxmlformats-officedocument.presentationml.slide+xml"/>
  <Override PartName="/ppt/slides/slide357.xml" ContentType="application/vnd.openxmlformats-officedocument.presentationml.slide+xml"/>
  <Override PartName="/ppt/slides/slide368.xml" ContentType="application/vnd.openxmlformats-officedocument.presentationml.slide+xml"/>
  <Override PartName="/ppt/slides/slide30.xml" ContentType="application/vnd.openxmlformats-officedocument.presentationml.slide+xml"/>
  <Override PartName="/ppt/slides/slide149.xml" ContentType="application/vnd.openxmlformats-officedocument.presentationml.slide+xml"/>
  <Override PartName="/ppt/slides/slide196.xml" ContentType="application/vnd.openxmlformats-officedocument.presentationml.slide+xml"/>
  <Override PartName="/ppt/slides/slide212.xml" ContentType="application/vnd.openxmlformats-officedocument.presentationml.slide+xml"/>
  <Override PartName="/ppt/slides/slide346.xml" ContentType="application/vnd.openxmlformats-officedocument.presentationml.slide+xml"/>
  <Override PartName="/ppt/slides/slide393.xml" ContentType="application/vnd.openxmlformats-officedocument.presentationml.slide+xml"/>
  <Override PartName="/ppt/slides/slide138.xml" ContentType="application/vnd.openxmlformats-officedocument.presentationml.slide+xml"/>
  <Override PartName="/ppt/slides/slide185.xml" ContentType="application/vnd.openxmlformats-officedocument.presentationml.slide+xml"/>
  <Override PartName="/ppt/slides/slide201.xml" ContentType="application/vnd.openxmlformats-officedocument.presentationml.slide+xml"/>
  <Override PartName="/ppt/slides/slide335.xml" ContentType="application/vnd.openxmlformats-officedocument.presentationml.slide+xml"/>
  <Override PartName="/ppt/slides/slide382.xml" ContentType="application/vnd.openxmlformats-officedocument.presentationml.slide+xml"/>
  <Override PartName="/ppt/slides/slide79.xml" ContentType="application/vnd.openxmlformats-officedocument.presentationml.slide+xml"/>
  <Override PartName="/ppt/slides/slide127.xml" ContentType="application/vnd.openxmlformats-officedocument.presentationml.slide+xml"/>
  <Override PartName="/ppt/slides/slide174.xml" ContentType="application/vnd.openxmlformats-officedocument.presentationml.slide+xml"/>
  <Override PartName="/ppt/slides/slide324.xml" ContentType="application/vnd.openxmlformats-officedocument.presentationml.slide+xml"/>
  <Override PartName="/ppt/slides/slide371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116.xml" ContentType="application/vnd.openxmlformats-officedocument.presentationml.slide+xml"/>
  <Override PartName="/ppt/slides/slide163.xml" ContentType="application/vnd.openxmlformats-officedocument.presentationml.slide+xml"/>
  <Override PartName="/ppt/slides/slide297.xml" ContentType="application/vnd.openxmlformats-officedocument.presentationml.slide+xml"/>
  <Override PartName="/ppt/slides/slide302.xml" ContentType="application/vnd.openxmlformats-officedocument.presentationml.slide+xml"/>
  <Override PartName="/ppt/slides/slide313.xml" ContentType="application/vnd.openxmlformats-officedocument.presentationml.slide+xml"/>
  <Override PartName="/ppt/slides/slide360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57.xml" ContentType="application/vnd.openxmlformats-officedocument.presentationml.slide+xml"/>
  <Override PartName="/ppt/slides/slide105.xml" ContentType="application/vnd.openxmlformats-officedocument.presentationml.slide+xml"/>
  <Override PartName="/ppt/slides/slide141.xml" ContentType="application/vnd.openxmlformats-officedocument.presentationml.slide+xml"/>
  <Override PartName="/ppt/slides/slide152.xml" ContentType="application/vnd.openxmlformats-officedocument.presentationml.slide+xml"/>
  <Override PartName="/ppt/slides/slide239.xml" ContentType="application/vnd.openxmlformats-officedocument.presentationml.slide+xml"/>
  <Override PartName="/ppt/slides/slide286.xml" ContentType="application/vnd.openxmlformats-officedocument.presentationml.slide+xml"/>
  <Override PartName="/ppt/slides/slide46.xml" ContentType="application/vnd.openxmlformats-officedocument.presentationml.slide+xml"/>
  <Override PartName="/ppt/slides/slide93.xml" ContentType="application/vnd.openxmlformats-officedocument.presentationml.slide+xml"/>
  <Override PartName="/ppt/slides/slide130.xml" ContentType="application/vnd.openxmlformats-officedocument.presentationml.slide+xml"/>
  <Override PartName="/ppt/slides/slide217.xml" ContentType="application/vnd.openxmlformats-officedocument.presentationml.slide+xml"/>
  <Override PartName="/ppt/slides/slide228.xml" ContentType="application/vnd.openxmlformats-officedocument.presentationml.slide+xml"/>
  <Override PartName="/ppt/slides/slide264.xml" ContentType="application/vnd.openxmlformats-officedocument.presentationml.slide+xml"/>
  <Override PartName="/ppt/slides/slide275.xml" ContentType="application/vnd.openxmlformats-officedocument.presentationml.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slides/slide206.xml" ContentType="application/vnd.openxmlformats-officedocument.presentationml.slide+xml"/>
  <Override PartName="/ppt/slides/slide253.xml" ContentType="application/vnd.openxmlformats-officedocument.presentationml.slide+xml"/>
  <Override PartName="/ppt/slides/slide398.xml" ContentType="application/vnd.openxmlformats-officedocument.presentationml.slide+xml"/>
  <Override PartName="/ppt/slides/slide13.xml" ContentType="application/vnd.openxmlformats-officedocument.presentationml.slide+xml"/>
  <Override PartName="/ppt/slides/slide60.xml" ContentType="application/vnd.openxmlformats-officedocument.presentationml.slide+xml"/>
  <Override PartName="/ppt/slides/slide242.xml" ContentType="application/vnd.openxmlformats-officedocument.presentationml.slide+xml"/>
  <Override PartName="/ppt/slides/slide329.xml" ContentType="application/vnd.openxmlformats-officedocument.presentationml.slide+xml"/>
  <Override PartName="/ppt/slides/slide376.xml" ContentType="application/vnd.openxmlformats-officedocument.presentationml.slide+xml"/>
  <Override PartName="/ppt/slides/slide387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168.xml" ContentType="application/vnd.openxmlformats-officedocument.presentationml.slide+xml"/>
  <Override PartName="/ppt/slides/slide179.xml" ContentType="application/vnd.openxmlformats-officedocument.presentationml.slide+xml"/>
  <Override PartName="/ppt/slides/slide231.xml" ContentType="application/vnd.openxmlformats-officedocument.presentationml.slide+xml"/>
  <Override PartName="/ppt/slides/slide318.xml" ContentType="application/vnd.openxmlformats-officedocument.presentationml.slide+xml"/>
  <Override PartName="/ppt/slides/slide365.xml" ContentType="application/vnd.openxmlformats-officedocument.presentationml.slide+xml"/>
  <Override PartName="/ppt/slides/slide157.xml" ContentType="application/vnd.openxmlformats-officedocument.presentationml.slide+xml"/>
  <Override PartName="/ppt/slides/slide220.xml" ContentType="application/vnd.openxmlformats-officedocument.presentationml.slide+xml"/>
  <Override PartName="/ppt/slides/slide307.xml" ContentType="application/vnd.openxmlformats-officedocument.presentationml.slide+xml"/>
  <Override PartName="/ppt/slides/slide354.xml" ContentType="application/vnd.openxmlformats-officedocument.presentationml.slide+xml"/>
  <Override PartName="/ppt/slides/slide98.xml" ContentType="application/vnd.openxmlformats-officedocument.presentationml.slide+xml"/>
  <Override PartName="/ppt/slides/slide146.xml" ContentType="application/vnd.openxmlformats-officedocument.presentationml.slide+xml"/>
  <Override PartName="/ppt/slides/slide193.xml" ContentType="application/vnd.openxmlformats-officedocument.presentationml.slide+xml"/>
  <Override PartName="/ppt/slides/slide332.xml" ContentType="application/vnd.openxmlformats-officedocument.presentationml.slide+xml"/>
  <Override PartName="/ppt/slides/slide343.xml" ContentType="application/vnd.openxmlformats-officedocument.presentationml.slide+xml"/>
  <Override PartName="/ppt/slides/slide390.xml" ContentType="application/vnd.openxmlformats-officedocument.presentationml.slide+xml"/>
  <Override PartName="/ppt/slides/slide87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slides/slide171.xml" ContentType="application/vnd.openxmlformats-officedocument.presentationml.slide+xml"/>
  <Override PartName="/ppt/slides/slide182.xml" ContentType="application/vnd.openxmlformats-officedocument.presentationml.slide+xml"/>
  <Override PartName="/ppt/slides/slide269.xml" ContentType="application/vnd.openxmlformats-officedocument.presentationml.slide+xml"/>
  <Override PartName="/ppt/slides/slide321.xml" ContentType="application/vnd.openxmlformats-officedocument.presentationml.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slides/slide160.xml" ContentType="application/vnd.openxmlformats-officedocument.presentationml.slide+xml"/>
  <Override PartName="/ppt/slides/slide258.xml" ContentType="application/vnd.openxmlformats-officedocument.presentationml.slide+xml"/>
  <Override PartName="/ppt/slides/slide310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s/slide236.xml" ContentType="application/vnd.openxmlformats-officedocument.presentationml.slide+xml"/>
  <Override PartName="/ppt/slides/slide247.xml" ContentType="application/vnd.openxmlformats-officedocument.presentationml.slide+xml"/>
  <Override PartName="/ppt/slides/slide283.xml" ContentType="application/vnd.openxmlformats-officedocument.presentationml.slide+xml"/>
  <Override PartName="/ppt/slides/slide294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slides/slide225.xml" ContentType="application/vnd.openxmlformats-officedocument.presentationml.slide+xml"/>
  <Override PartName="/ppt/slides/slide272.xml" ContentType="application/vnd.openxmlformats-officedocument.presentationml.slide+xml"/>
  <Override PartName="/ppt/theme/theme1.xml" ContentType="application/vnd.openxmlformats-officedocument.theme+xml"/>
  <Override PartName="/ppt/slides/slide32.xml" ContentType="application/vnd.openxmlformats-officedocument.presentationml.slide+xml"/>
  <Override PartName="/ppt/slides/slide214.xml" ContentType="application/vnd.openxmlformats-officedocument.presentationml.slide+xml"/>
  <Override PartName="/ppt/slides/slide261.xml" ContentType="application/vnd.openxmlformats-officedocument.presentationml.slide+xml"/>
  <Override PartName="/ppt/slides/slide348.xml" ContentType="application/vnd.openxmlformats-officedocument.presentationml.slide+xml"/>
  <Override PartName="/ppt/slides/slide359.xml" ContentType="application/vnd.openxmlformats-officedocument.presentationml.slide+xml"/>
  <Override PartName="/ppt/slides/slide395.xml" ContentType="application/vnd.openxmlformats-officedocument.presentationml.slide+xml"/>
  <Override PartName="/ppt/slides/slide400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s/slide187.xml" ContentType="application/vnd.openxmlformats-officedocument.presentationml.slide+xml"/>
  <Override PartName="/ppt/slides/slide198.xml" ContentType="application/vnd.openxmlformats-officedocument.presentationml.slide+xml"/>
  <Override PartName="/ppt/slides/slide203.xml" ContentType="application/vnd.openxmlformats-officedocument.presentationml.slide+xml"/>
  <Override PartName="/ppt/slides/slide250.xml" ContentType="application/vnd.openxmlformats-officedocument.presentationml.slide+xml"/>
  <Override PartName="/ppt/slides/slide337.xml" ContentType="application/vnd.openxmlformats-officedocument.presentationml.slide+xml"/>
  <Override PartName="/ppt/slides/slide384.xml" ContentType="application/vnd.openxmlformats-officedocument.presentationml.slide+xml"/>
  <Override PartName="/ppt/slides/slide129.xml" ContentType="application/vnd.openxmlformats-officedocument.presentationml.slide+xml"/>
  <Override PartName="/ppt/slides/slide176.xml" ContentType="application/vnd.openxmlformats-officedocument.presentationml.slide+xml"/>
  <Override PartName="/ppt/slides/slide326.xml" ContentType="application/vnd.openxmlformats-officedocument.presentationml.slide+xml"/>
  <Override PartName="/ppt/slides/slide373.xml" ContentType="application/vnd.openxmlformats-officedocument.presentationml.slide+xml"/>
  <Override PartName="/ppt/slides/slide118.xml" ContentType="application/vnd.openxmlformats-officedocument.presentationml.slide+xml"/>
  <Override PartName="/ppt/slides/slide165.xml" ContentType="application/vnd.openxmlformats-officedocument.presentationml.slide+xml"/>
  <Override PartName="/ppt/slides/slide299.xml" ContentType="application/vnd.openxmlformats-officedocument.presentationml.slide+xml"/>
  <Override PartName="/ppt/slides/slide304.xml" ContentType="application/vnd.openxmlformats-officedocument.presentationml.slide+xml"/>
  <Override PartName="/ppt/slides/slide315.xml" ContentType="application/vnd.openxmlformats-officedocument.presentationml.slide+xml"/>
  <Override PartName="/ppt/slides/slide351.xml" ContentType="application/vnd.openxmlformats-officedocument.presentationml.slide+xml"/>
  <Override PartName="/ppt/slides/slide362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slides/slide143.xml" ContentType="application/vnd.openxmlformats-officedocument.presentationml.slide+xml"/>
  <Override PartName="/ppt/slides/slide154.xml" ContentType="application/vnd.openxmlformats-officedocument.presentationml.slide+xml"/>
  <Override PartName="/ppt/slides/slide190.xml" ContentType="application/vnd.openxmlformats-officedocument.presentationml.slide+xml"/>
  <Override PartName="/ppt/slides/slide288.xml" ContentType="application/vnd.openxmlformats-officedocument.presentationml.slide+xml"/>
  <Override PartName="/ppt/slides/slide340.xml" ContentType="application/vnd.openxmlformats-officedocument.presentationml.slide+xml"/>
  <Override PartName="/ppt/viewProps.xml" ContentType="application/vnd.openxmlformats-officedocument.presentationml.viewProps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slides/slide132.xml" ContentType="application/vnd.openxmlformats-officedocument.presentationml.slide+xml"/>
  <Override PartName="/ppt/slides/slide27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slides/slide208.xml" ContentType="application/vnd.openxmlformats-officedocument.presentationml.slide+xml"/>
  <Override PartName="/ppt/slides/slide219.xml" ContentType="application/vnd.openxmlformats-officedocument.presentationml.slide+xml"/>
  <Override PartName="/ppt/slides/slide255.xml" ContentType="application/vnd.openxmlformats-officedocument.presentationml.slide+xml"/>
  <Override PartName="/ppt/slides/slide266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s/slide110.xml" ContentType="application/vnd.openxmlformats-officedocument.presentationml.slide+xml"/>
  <Override PartName="/ppt/slides/slide244.xml" ContentType="application/vnd.openxmlformats-officedocument.presentationml.slide+xml"/>
  <Override PartName="/ppt/slides/slide291.xml" ContentType="application/vnd.openxmlformats-officedocument.presentationml.slide+xml"/>
  <Override PartName="/ppt/slides/slide378.xml" ContentType="application/vnd.openxmlformats-officedocument.presentationml.slide+xml"/>
  <Override PartName="/ppt/slides/slide389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51.xml" ContentType="application/vnd.openxmlformats-officedocument.presentationml.slide+xml"/>
  <Override PartName="/ppt/slides/slide233.xml" ContentType="application/vnd.openxmlformats-officedocument.presentationml.slide+xml"/>
  <Override PartName="/ppt/slides/slide280.xml" ContentType="application/vnd.openxmlformats-officedocument.presentationml.slide+xml"/>
  <Override PartName="/ppt/slides/slide367.xml" ContentType="application/vnd.openxmlformats-officedocument.presentationml.slide+xml"/>
  <Override PartName="/ppt/slides/slide40.xml" ContentType="application/vnd.openxmlformats-officedocument.presentationml.slide+xml"/>
  <Override PartName="/ppt/slides/slide159.xml" ContentType="application/vnd.openxmlformats-officedocument.presentationml.slide+xml"/>
  <Override PartName="/ppt/slides/slide211.xml" ContentType="application/vnd.openxmlformats-officedocument.presentationml.slide+xml"/>
  <Override PartName="/ppt/slides/slide222.xml" ContentType="application/vnd.openxmlformats-officedocument.presentationml.slide+xml"/>
  <Override PartName="/ppt/slides/slide309.xml" ContentType="application/vnd.openxmlformats-officedocument.presentationml.slide+xml"/>
  <Override PartName="/ppt/slides/slide356.xml" ContentType="application/vnd.openxmlformats-officedocument.presentationml.slide+xml"/>
  <Override PartName="/ppt/slides/slide148.xml" ContentType="application/vnd.openxmlformats-officedocument.presentationml.slide+xml"/>
  <Override PartName="/ppt/slides/slide195.xml" ContentType="application/vnd.openxmlformats-officedocument.presentationml.slide+xml"/>
  <Override PartName="/ppt/slides/slide200.xml" ContentType="application/vnd.openxmlformats-officedocument.presentationml.slide+xml"/>
  <Override PartName="/ppt/slides/slide345.xml" ContentType="application/vnd.openxmlformats-officedocument.presentationml.slide+xml"/>
  <Override PartName="/ppt/slides/slide392.xml" ContentType="application/vnd.openxmlformats-officedocument.presentationml.slide+xml"/>
  <Override PartName="/ppt/slides/slide89.xml" ContentType="application/vnd.openxmlformats-officedocument.presentationml.slide+xml"/>
  <Override PartName="/ppt/slides/slide126.xml" ContentType="application/vnd.openxmlformats-officedocument.presentationml.slide+xml"/>
  <Override PartName="/ppt/slides/slide137.xml" ContentType="application/vnd.openxmlformats-officedocument.presentationml.slide+xml"/>
  <Override PartName="/ppt/slides/slide173.xml" ContentType="application/vnd.openxmlformats-officedocument.presentationml.slide+xml"/>
  <Override PartName="/ppt/slides/slide184.xml" ContentType="application/vnd.openxmlformats-officedocument.presentationml.slide+xml"/>
  <Override PartName="/ppt/slides/slide323.xml" ContentType="application/vnd.openxmlformats-officedocument.presentationml.slide+xml"/>
  <Override PartName="/ppt/slides/slide334.xml" ContentType="application/vnd.openxmlformats-officedocument.presentationml.slide+xml"/>
  <Override PartName="/ppt/slides/slide370.xml" ContentType="application/vnd.openxmlformats-officedocument.presentationml.slide+xml"/>
  <Override PartName="/ppt/slides/slide381.xml" ContentType="application/vnd.openxmlformats-officedocument.presentationml.slide+xml"/>
  <Override PartName="/ppt/slides/slide78.xml" ContentType="application/vnd.openxmlformats-officedocument.presentationml.slide+xml"/>
  <Override PartName="/ppt/slides/slide115.xml" ContentType="application/vnd.openxmlformats-officedocument.presentationml.slide+xml"/>
  <Override PartName="/ppt/slides/slide162.xml" ContentType="application/vnd.openxmlformats-officedocument.presentationml.slide+xml"/>
  <Override PartName="/ppt/slides/slide312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104.xml" ContentType="application/vnd.openxmlformats-officedocument.presentationml.slide+xml"/>
  <Override PartName="/ppt/slides/slide151.xml" ContentType="application/vnd.openxmlformats-officedocument.presentationml.slide+xml"/>
  <Override PartName="/ppt/slides/slide238.xml" ContentType="application/vnd.openxmlformats-officedocument.presentationml.slide+xml"/>
  <Override PartName="/ppt/slides/slide249.xml" ContentType="application/vnd.openxmlformats-officedocument.presentationml.slide+xml"/>
  <Override PartName="/ppt/slides/slide285.xml" ContentType="application/vnd.openxmlformats-officedocument.presentationml.slide+xml"/>
  <Override PartName="/ppt/slides/slide296.xml" ContentType="application/vnd.openxmlformats-officedocument.presentationml.slide+xml"/>
  <Override PartName="/ppt/slides/slide301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5.xml" ContentType="application/vnd.openxmlformats-officedocument.presentationml.slide+xml"/>
  <Override PartName="/ppt/slides/slide92.xml" ContentType="application/vnd.openxmlformats-officedocument.presentationml.slide+xml"/>
  <Override PartName="/ppt/slides/slide140.xml" ContentType="application/vnd.openxmlformats-officedocument.presentationml.slide+xml"/>
  <Override PartName="/ppt/slides/slide227.xml" ContentType="application/vnd.openxmlformats-officedocument.presentationml.slide+xml"/>
  <Override PartName="/ppt/slides/slide274.xml" ContentType="application/vnd.openxmlformats-officedocument.presentationml.slide+xml"/>
  <Override PartName="/ppt/slides/slide34.xml" ContentType="application/vnd.openxmlformats-officedocument.presentationml.slide+xml"/>
  <Override PartName="/ppt/slides/slide81.xml" ContentType="application/vnd.openxmlformats-officedocument.presentationml.slide+xml"/>
  <Override PartName="/ppt/slides/slide216.xml" ContentType="application/vnd.openxmlformats-officedocument.presentationml.slide+xml"/>
  <Override PartName="/ppt/slides/slide263.xml" ContentType="application/vnd.openxmlformats-officedocument.presentationml.slide+xml"/>
  <Override PartName="/ppt/slides/slide397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70.xml" ContentType="application/vnd.openxmlformats-officedocument.presentationml.slide+xml"/>
  <Override PartName="/ppt/slides/slide189.xml" ContentType="application/vnd.openxmlformats-officedocument.presentationml.slide+xml"/>
  <Override PartName="/ppt/slides/slide205.xml" ContentType="application/vnd.openxmlformats-officedocument.presentationml.slide+xml"/>
  <Override PartName="/ppt/slides/slide241.xml" ContentType="application/vnd.openxmlformats-officedocument.presentationml.slide+xml"/>
  <Override PartName="/ppt/slides/slide252.xml" ContentType="application/vnd.openxmlformats-officedocument.presentationml.slide+xml"/>
  <Override PartName="/ppt/slides/slide339.xml" ContentType="application/vnd.openxmlformats-officedocument.presentationml.slide+xml"/>
  <Override PartName="/ppt/slides/slide386.xml" ContentType="application/vnd.openxmlformats-officedocument.presentationml.slide+xml"/>
  <Override PartName="/ppt/slides/slide12.xml" ContentType="application/vnd.openxmlformats-officedocument.presentationml.slide+xml"/>
  <Override PartName="/ppt/slides/slide178.xml" ContentType="application/vnd.openxmlformats-officedocument.presentationml.slide+xml"/>
  <Override PartName="/ppt/slides/slide230.xml" ContentType="application/vnd.openxmlformats-officedocument.presentationml.slide+xml"/>
  <Override PartName="/ppt/slides/slide328.xml" ContentType="application/vnd.openxmlformats-officedocument.presentationml.slide+xml"/>
  <Override PartName="/ppt/slides/slide375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67.xml" ContentType="application/vnd.openxmlformats-officedocument.presentationml.slide+xml"/>
  <Override PartName="/ppt/slides/slide306.xml" ContentType="application/vnd.openxmlformats-officedocument.presentationml.slide+xml"/>
  <Override PartName="/ppt/slides/slide317.xml" ContentType="application/vnd.openxmlformats-officedocument.presentationml.slide+xml"/>
  <Override PartName="/ppt/slides/slide353.xml" ContentType="application/vnd.openxmlformats-officedocument.presentationml.slide+xml"/>
  <Override PartName="/ppt/slides/slide364.xml" ContentType="application/vnd.openxmlformats-officedocument.presentationml.slide+xml"/>
  <Override PartName="/ppt/slides/slide109.xml" ContentType="application/vnd.openxmlformats-officedocument.presentationml.slide+xml"/>
  <Override PartName="/ppt/slides/slide145.xml" ContentType="application/vnd.openxmlformats-officedocument.presentationml.slide+xml"/>
  <Override PartName="/ppt/slides/slide156.xml" ContentType="application/vnd.openxmlformats-officedocument.presentationml.slide+xml"/>
  <Override PartName="/ppt/slides/slide192.xml" ContentType="application/vnd.openxmlformats-officedocument.presentationml.slide+xml"/>
  <Override PartName="/ppt/slides/slide342.xml" ContentType="application/vnd.openxmlformats-officedocument.presentationml.slide+xml"/>
  <Override PartName="/ppt/slides/slide97.xml" ContentType="application/vnd.openxmlformats-officedocument.presentationml.slide+xml"/>
  <Override PartName="/ppt/slides/slide134.xml" ContentType="application/vnd.openxmlformats-officedocument.presentationml.slide+xml"/>
  <Override PartName="/ppt/slides/slide181.xml" ContentType="application/vnd.openxmlformats-officedocument.presentationml.slide+xml"/>
  <Override PartName="/ppt/slides/slide279.xml" ContentType="application/vnd.openxmlformats-officedocument.presentationml.slide+xml"/>
  <Override PartName="/ppt/slides/slide331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23.xml" ContentType="application/vnd.openxmlformats-officedocument.presentationml.slide+xml"/>
  <Override PartName="/ppt/slides/slide170.xml" ContentType="application/vnd.openxmlformats-officedocument.presentationml.slide+xml"/>
  <Override PartName="/ppt/slides/slide257.xml" ContentType="application/vnd.openxmlformats-officedocument.presentationml.slide+xml"/>
  <Override PartName="/ppt/slides/slide268.xml" ContentType="application/vnd.openxmlformats-officedocument.presentationml.slide+xml"/>
  <Override PartName="/ppt/slides/slide320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64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246.xml" ContentType="application/vnd.openxmlformats-officedocument.presentationml.slide+xml"/>
  <Override PartName="/ppt/slides/slide293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53.xml" ContentType="application/vnd.openxmlformats-officedocument.presentationml.slide+xml"/>
  <Override PartName="/ppt/slides/slide235.xml" ContentType="application/vnd.openxmlformats-officedocument.presentationml.slide+xml"/>
  <Override PartName="/ppt/slides/slide282.xml" ContentType="application/vnd.openxmlformats-officedocument.presentationml.slide+xml"/>
  <Override PartName="/ppt/slides/slide369.xml" ContentType="application/vnd.openxmlformats-officedocument.presentationml.slide+xml"/>
  <Default Extension="jpeg" ContentType="image/jpeg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213.xml" ContentType="application/vnd.openxmlformats-officedocument.presentationml.slide+xml"/>
  <Override PartName="/ppt/slides/slide224.xml" ContentType="application/vnd.openxmlformats-officedocument.presentationml.slide+xml"/>
  <Override PartName="/ppt/slides/slide260.xml" ContentType="application/vnd.openxmlformats-officedocument.presentationml.slide+xml"/>
  <Override PartName="/ppt/slides/slide271.xml" ContentType="application/vnd.openxmlformats-officedocument.presentationml.slide+xml"/>
  <Override PartName="/ppt/slides/slide358.xml" ContentType="application/vnd.openxmlformats-officedocument.presentationml.slide+xml"/>
  <Override PartName="/ppt/slides/slide20.xml" ContentType="application/vnd.openxmlformats-officedocument.presentationml.slide+xml"/>
  <Override PartName="/ppt/slides/slide197.xml" ContentType="application/vnd.openxmlformats-officedocument.presentationml.slide+xml"/>
  <Override PartName="/ppt/slides/slide202.xml" ContentType="application/vnd.openxmlformats-officedocument.presentationml.slide+xml"/>
  <Override PartName="/ppt/slides/slide347.xml" ContentType="application/vnd.openxmlformats-officedocument.presentationml.slide+xml"/>
  <Override PartName="/ppt/slides/slide394.xml" ContentType="application/vnd.openxmlformats-officedocument.presentationml.slide+xml"/>
  <Override PartName="/ppt/slides/slide139.xml" ContentType="application/vnd.openxmlformats-officedocument.presentationml.slide+xml"/>
  <Override PartName="/ppt/slides/slide186.xml" ContentType="application/vnd.openxmlformats-officedocument.presentationml.slide+xml"/>
  <Override PartName="/ppt/slides/slide325.xml" ContentType="application/vnd.openxmlformats-officedocument.presentationml.slide+xml"/>
  <Override PartName="/ppt/slides/slide336.xml" ContentType="application/vnd.openxmlformats-officedocument.presentationml.slide+xml"/>
  <Override PartName="/ppt/slides/slide372.xml" ContentType="application/vnd.openxmlformats-officedocument.presentationml.slide+xml"/>
  <Override PartName="/ppt/slides/slide383.xml" ContentType="application/vnd.openxmlformats-officedocument.presentationml.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slides/slide164.xml" ContentType="application/vnd.openxmlformats-officedocument.presentationml.slide+xml"/>
  <Override PartName="/ppt/slides/slide175.xml" ContentType="application/vnd.openxmlformats-officedocument.presentationml.slide+xml"/>
  <Override PartName="/ppt/slides/slide314.xml" ContentType="application/vnd.openxmlformats-officedocument.presentationml.slide+xml"/>
  <Override PartName="/ppt/slides/slide361.xml" ContentType="application/vnd.openxmlformats-officedocument.presentationml.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106.xml" ContentType="application/vnd.openxmlformats-officedocument.presentationml.slide+xml"/>
  <Override PartName="/ppt/slides/slide153.xml" ContentType="application/vnd.openxmlformats-officedocument.presentationml.slide+xml"/>
  <Override PartName="/ppt/slides/slide287.xml" ContentType="application/vnd.openxmlformats-officedocument.presentationml.slide+xml"/>
  <Override PartName="/ppt/slides/slide298.xml" ContentType="application/vnd.openxmlformats-officedocument.presentationml.slide+xml"/>
  <Override PartName="/ppt/slides/slide303.xml" ContentType="application/vnd.openxmlformats-officedocument.presentationml.slide+xml"/>
  <Override PartName="/ppt/slides/slide350.xml" ContentType="application/vnd.openxmlformats-officedocument.presentationml.slide+xml"/>
  <Override PartName="/ppt/slides/slide58.xml" ContentType="application/vnd.openxmlformats-officedocument.presentationml.slide+xml"/>
  <Override PartName="/ppt/slides/slide229.xml" ContentType="application/vnd.openxmlformats-officedocument.presentationml.slide+xml"/>
  <Override PartName="/ppt/slides/slide276.xml" ContentType="application/vnd.openxmlformats-officedocument.presentationml.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31.xml" ContentType="application/vnd.openxmlformats-officedocument.presentationml.slide+xml"/>
  <Override PartName="/ppt/slides/slide399.xml" ContentType="application/vnd.openxmlformats-officedocument.presentationml.slide+xml"/>
  <Override PartName="/ppt/slides/slide207.xml" ContentType="application/vnd.openxmlformats-officedocument.presentationml.slide+xml"/>
  <Override PartName="/ppt/slides/slide254.xml" ContentType="application/vnd.openxmlformats-officedocument.presentationml.slide+xml"/>
  <Override PartName="/ppt/slides/slide14.xml" ContentType="application/vnd.openxmlformats-officedocument.presentationml.slide+xml"/>
  <Override PartName="/ppt/slides/slide61.xml" ContentType="application/vnd.openxmlformats-officedocument.presentationml.slide+xml"/>
  <Override PartName="/ppt/slides/slide232.xml" ContentType="application/vnd.openxmlformats-officedocument.presentationml.slide+xml"/>
  <Override PartName="/ppt/slides/slide377.xml" ContentType="application/vnd.openxmlformats-officedocument.presentationml.slide+xml"/>
  <Override PartName="/ppt/slides/slide169.xml" ContentType="application/vnd.openxmlformats-officedocument.presentationml.slide+xml"/>
  <Override PartName="/ppt/slides/slide308.xml" ContentType="application/vnd.openxmlformats-officedocument.presentationml.slide+xml"/>
  <Override PartName="/ppt/slides/slide355.xml" ContentType="application/vnd.openxmlformats-officedocument.presentationml.slide+xml"/>
  <Override PartName="/ppt/tableStyles.xml" ContentType="application/vnd.openxmlformats-officedocument.presentationml.tableStyles+xml"/>
  <Override PartName="/ppt/slides/slide147.xml" ContentType="application/vnd.openxmlformats-officedocument.presentationml.slide+xml"/>
  <Override PartName="/ppt/slides/slide194.xml" ContentType="application/vnd.openxmlformats-officedocument.presentationml.slide+xml"/>
  <Override PartName="/ppt/slides/slide210.xml" ContentType="application/vnd.openxmlformats-officedocument.presentationml.slide+xml"/>
  <Override PartName="/ppt/slides/slide99.xml" ContentType="application/vnd.openxmlformats-officedocument.presentationml.slide+xml"/>
  <Override PartName="/ppt/slides/slide333.xml" ContentType="application/vnd.openxmlformats-officedocument.presentationml.slide+xml"/>
  <Override PartName="/ppt/slides/slide38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28" r:id="rId2"/>
    <p:sldId id="432" r:id="rId3"/>
    <p:sldId id="18861" r:id="rId4"/>
    <p:sldId id="10283" r:id="rId5"/>
    <p:sldId id="21462" r:id="rId6"/>
    <p:sldId id="21463" r:id="rId7"/>
    <p:sldId id="21464" r:id="rId8"/>
    <p:sldId id="21465" r:id="rId9"/>
    <p:sldId id="21466" r:id="rId10"/>
    <p:sldId id="21467" r:id="rId11"/>
    <p:sldId id="958" r:id="rId12"/>
    <p:sldId id="1083" r:id="rId13"/>
    <p:sldId id="8277" r:id="rId14"/>
    <p:sldId id="1113" r:id="rId15"/>
    <p:sldId id="21469" r:id="rId16"/>
    <p:sldId id="21470" r:id="rId17"/>
    <p:sldId id="21471" r:id="rId18"/>
    <p:sldId id="21472" r:id="rId19"/>
    <p:sldId id="21473" r:id="rId20"/>
    <p:sldId id="21474" r:id="rId21"/>
    <p:sldId id="21475" r:id="rId22"/>
    <p:sldId id="21476" r:id="rId23"/>
    <p:sldId id="1122" r:id="rId24"/>
    <p:sldId id="21478" r:id="rId25"/>
    <p:sldId id="21479" r:id="rId26"/>
    <p:sldId id="21482" r:id="rId27"/>
    <p:sldId id="21483" r:id="rId28"/>
    <p:sldId id="21484" r:id="rId29"/>
    <p:sldId id="21485" r:id="rId30"/>
    <p:sldId id="21486" r:id="rId31"/>
    <p:sldId id="21487" r:id="rId32"/>
    <p:sldId id="21488" r:id="rId33"/>
    <p:sldId id="21489" r:id="rId34"/>
    <p:sldId id="21490" r:id="rId35"/>
    <p:sldId id="21491" r:id="rId36"/>
    <p:sldId id="21492" r:id="rId37"/>
    <p:sldId id="21493" r:id="rId38"/>
    <p:sldId id="12131" r:id="rId39"/>
    <p:sldId id="7275" r:id="rId40"/>
    <p:sldId id="18895" r:id="rId41"/>
    <p:sldId id="18896" r:id="rId42"/>
    <p:sldId id="18897" r:id="rId43"/>
    <p:sldId id="18898" r:id="rId44"/>
    <p:sldId id="18899" r:id="rId45"/>
    <p:sldId id="18900" r:id="rId46"/>
    <p:sldId id="18901" r:id="rId47"/>
    <p:sldId id="18902" r:id="rId48"/>
    <p:sldId id="18903" r:id="rId49"/>
    <p:sldId id="18904" r:id="rId50"/>
    <p:sldId id="18905" r:id="rId51"/>
    <p:sldId id="18906" r:id="rId52"/>
    <p:sldId id="18907" r:id="rId53"/>
    <p:sldId id="8307" r:id="rId54"/>
    <p:sldId id="8308" r:id="rId55"/>
    <p:sldId id="21494" r:id="rId56"/>
    <p:sldId id="21495" r:id="rId57"/>
    <p:sldId id="21496" r:id="rId58"/>
    <p:sldId id="21497" r:id="rId59"/>
    <p:sldId id="21498" r:id="rId60"/>
    <p:sldId id="21499" r:id="rId61"/>
    <p:sldId id="21500" r:id="rId62"/>
    <p:sldId id="5429" r:id="rId63"/>
    <p:sldId id="1175" r:id="rId64"/>
    <p:sldId id="11712" r:id="rId65"/>
    <p:sldId id="8318" r:id="rId66"/>
    <p:sldId id="8319" r:id="rId67"/>
    <p:sldId id="21501" r:id="rId68"/>
    <p:sldId id="21502" r:id="rId69"/>
    <p:sldId id="21503" r:id="rId70"/>
    <p:sldId id="21504" r:id="rId71"/>
    <p:sldId id="21505" r:id="rId72"/>
    <p:sldId id="21506" r:id="rId73"/>
    <p:sldId id="21507" r:id="rId74"/>
    <p:sldId id="21508" r:id="rId75"/>
    <p:sldId id="21509" r:id="rId76"/>
    <p:sldId id="21510" r:id="rId77"/>
    <p:sldId id="21511" r:id="rId78"/>
    <p:sldId id="21512" r:id="rId79"/>
    <p:sldId id="8345" r:id="rId80"/>
    <p:sldId id="8346" r:id="rId81"/>
    <p:sldId id="21513" r:id="rId82"/>
    <p:sldId id="21514" r:id="rId83"/>
    <p:sldId id="21515" r:id="rId84"/>
    <p:sldId id="21516" r:id="rId85"/>
    <p:sldId id="21517" r:id="rId86"/>
    <p:sldId id="21518" r:id="rId87"/>
    <p:sldId id="21519" r:id="rId88"/>
    <p:sldId id="21520" r:id="rId89"/>
    <p:sldId id="21521" r:id="rId90"/>
    <p:sldId id="21522" r:id="rId91"/>
    <p:sldId id="21523" r:id="rId92"/>
    <p:sldId id="21524" r:id="rId93"/>
    <p:sldId id="21525" r:id="rId94"/>
    <p:sldId id="21526" r:id="rId95"/>
    <p:sldId id="21527" r:id="rId96"/>
    <p:sldId id="21528" r:id="rId97"/>
    <p:sldId id="21529" r:id="rId98"/>
    <p:sldId id="8379" r:id="rId99"/>
    <p:sldId id="8380" r:id="rId100"/>
    <p:sldId id="21530" r:id="rId101"/>
    <p:sldId id="21531" r:id="rId102"/>
    <p:sldId id="21532" r:id="rId103"/>
    <p:sldId id="21533" r:id="rId104"/>
    <p:sldId id="21534" r:id="rId105"/>
    <p:sldId id="21535" r:id="rId106"/>
    <p:sldId id="21536" r:id="rId107"/>
    <p:sldId id="21537" r:id="rId108"/>
    <p:sldId id="21538" r:id="rId109"/>
    <p:sldId id="21539" r:id="rId110"/>
    <p:sldId id="10373" r:id="rId111"/>
    <p:sldId id="6475" r:id="rId112"/>
    <p:sldId id="7404" r:id="rId113"/>
    <p:sldId id="8402" r:id="rId114"/>
    <p:sldId id="21540" r:id="rId115"/>
    <p:sldId id="21541" r:id="rId116"/>
    <p:sldId id="21542" r:id="rId117"/>
    <p:sldId id="21543" r:id="rId118"/>
    <p:sldId id="21544" r:id="rId119"/>
    <p:sldId id="21545" r:id="rId120"/>
    <p:sldId id="21546" r:id="rId121"/>
    <p:sldId id="21547" r:id="rId122"/>
    <p:sldId id="21548" r:id="rId123"/>
    <p:sldId id="21549" r:id="rId124"/>
    <p:sldId id="21550" r:id="rId125"/>
    <p:sldId id="21551" r:id="rId126"/>
    <p:sldId id="21552" r:id="rId127"/>
    <p:sldId id="21553" r:id="rId128"/>
    <p:sldId id="21554" r:id="rId129"/>
    <p:sldId id="21555" r:id="rId130"/>
    <p:sldId id="21556" r:id="rId131"/>
    <p:sldId id="888" r:id="rId132"/>
    <p:sldId id="20249" r:id="rId133"/>
    <p:sldId id="20250" r:id="rId134"/>
    <p:sldId id="20251" r:id="rId135"/>
    <p:sldId id="20252" r:id="rId136"/>
    <p:sldId id="20253" r:id="rId137"/>
    <p:sldId id="20254" r:id="rId138"/>
    <p:sldId id="20255" r:id="rId139"/>
    <p:sldId id="20256" r:id="rId140"/>
    <p:sldId id="20257" r:id="rId141"/>
    <p:sldId id="20258" r:id="rId142"/>
    <p:sldId id="20259" r:id="rId143"/>
    <p:sldId id="20260" r:id="rId144"/>
    <p:sldId id="20261" r:id="rId145"/>
    <p:sldId id="20262" r:id="rId146"/>
    <p:sldId id="20263" r:id="rId147"/>
    <p:sldId id="1275" r:id="rId148"/>
    <p:sldId id="19041" r:id="rId149"/>
    <p:sldId id="20567" r:id="rId150"/>
    <p:sldId id="19042" r:id="rId151"/>
    <p:sldId id="21557" r:id="rId152"/>
    <p:sldId id="17230" r:id="rId153"/>
    <p:sldId id="20868" r:id="rId154"/>
    <p:sldId id="21558" r:id="rId155"/>
    <p:sldId id="21559" r:id="rId156"/>
    <p:sldId id="21560" r:id="rId157"/>
    <p:sldId id="21561" r:id="rId158"/>
    <p:sldId id="21562" r:id="rId159"/>
    <p:sldId id="21563" r:id="rId160"/>
    <p:sldId id="21564" r:id="rId161"/>
    <p:sldId id="21565" r:id="rId162"/>
    <p:sldId id="21566" r:id="rId163"/>
    <p:sldId id="21567" r:id="rId164"/>
    <p:sldId id="6060" r:id="rId165"/>
    <p:sldId id="17245" r:id="rId166"/>
    <p:sldId id="2836" r:id="rId167"/>
    <p:sldId id="1329" r:id="rId168"/>
    <p:sldId id="1330" r:id="rId169"/>
    <p:sldId id="1331" r:id="rId170"/>
    <p:sldId id="1332" r:id="rId171"/>
    <p:sldId id="1333" r:id="rId172"/>
    <p:sldId id="1334" r:id="rId173"/>
    <p:sldId id="8475" r:id="rId174"/>
    <p:sldId id="8476" r:id="rId175"/>
    <p:sldId id="21568" r:id="rId176"/>
    <p:sldId id="21569" r:id="rId177"/>
    <p:sldId id="21570" r:id="rId178"/>
    <p:sldId id="21571" r:id="rId179"/>
    <p:sldId id="21572" r:id="rId180"/>
    <p:sldId id="21573" r:id="rId181"/>
    <p:sldId id="21574" r:id="rId182"/>
    <p:sldId id="21575" r:id="rId183"/>
    <p:sldId id="21576" r:id="rId184"/>
    <p:sldId id="21577" r:id="rId185"/>
    <p:sldId id="21578" r:id="rId186"/>
    <p:sldId id="21579" r:id="rId187"/>
    <p:sldId id="21580" r:id="rId188"/>
    <p:sldId id="21581" r:id="rId189"/>
    <p:sldId id="21582" r:id="rId190"/>
    <p:sldId id="21583" r:id="rId191"/>
    <p:sldId id="21584" r:id="rId192"/>
    <p:sldId id="21585" r:id="rId193"/>
    <p:sldId id="21586" r:id="rId194"/>
    <p:sldId id="21587" r:id="rId195"/>
    <p:sldId id="21588" r:id="rId196"/>
    <p:sldId id="21589" r:id="rId197"/>
    <p:sldId id="21590" r:id="rId198"/>
    <p:sldId id="21591" r:id="rId199"/>
    <p:sldId id="21592" r:id="rId200"/>
    <p:sldId id="21593" r:id="rId201"/>
    <p:sldId id="21594" r:id="rId202"/>
    <p:sldId id="21595" r:id="rId203"/>
    <p:sldId id="21596" r:id="rId204"/>
    <p:sldId id="21597" r:id="rId205"/>
    <p:sldId id="21598" r:id="rId206"/>
    <p:sldId id="21599" r:id="rId207"/>
    <p:sldId id="21600" r:id="rId208"/>
    <p:sldId id="21601" r:id="rId209"/>
    <p:sldId id="21602" r:id="rId210"/>
    <p:sldId id="21603" r:id="rId211"/>
    <p:sldId id="21604" r:id="rId212"/>
    <p:sldId id="21605" r:id="rId213"/>
    <p:sldId id="21607" r:id="rId214"/>
    <p:sldId id="21608" r:id="rId215"/>
    <p:sldId id="21609" r:id="rId216"/>
    <p:sldId id="21610" r:id="rId217"/>
    <p:sldId id="21611" r:id="rId218"/>
    <p:sldId id="21612" r:id="rId219"/>
    <p:sldId id="21613" r:id="rId220"/>
    <p:sldId id="21614" r:id="rId221"/>
    <p:sldId id="21615" r:id="rId222"/>
    <p:sldId id="21616" r:id="rId223"/>
    <p:sldId id="21617" r:id="rId224"/>
    <p:sldId id="21618" r:id="rId225"/>
    <p:sldId id="21619" r:id="rId226"/>
    <p:sldId id="21620" r:id="rId227"/>
    <p:sldId id="21621" r:id="rId228"/>
    <p:sldId id="21622" r:id="rId229"/>
    <p:sldId id="21623" r:id="rId230"/>
    <p:sldId id="21624" r:id="rId231"/>
    <p:sldId id="21625" r:id="rId232"/>
    <p:sldId id="21626" r:id="rId233"/>
    <p:sldId id="21627" r:id="rId234"/>
    <p:sldId id="21628" r:id="rId235"/>
    <p:sldId id="21629" r:id="rId236"/>
    <p:sldId id="21630" r:id="rId237"/>
    <p:sldId id="21631" r:id="rId238"/>
    <p:sldId id="21632" r:id="rId239"/>
    <p:sldId id="21633" r:id="rId240"/>
    <p:sldId id="21634" r:id="rId241"/>
    <p:sldId id="21635" r:id="rId242"/>
    <p:sldId id="21636" r:id="rId243"/>
    <p:sldId id="21637" r:id="rId244"/>
    <p:sldId id="21638" r:id="rId245"/>
    <p:sldId id="21639" r:id="rId246"/>
    <p:sldId id="21640" r:id="rId247"/>
    <p:sldId id="21641" r:id="rId248"/>
    <p:sldId id="21642" r:id="rId249"/>
    <p:sldId id="21643" r:id="rId250"/>
    <p:sldId id="21644" r:id="rId251"/>
    <p:sldId id="21645" r:id="rId252"/>
    <p:sldId id="21646" r:id="rId253"/>
    <p:sldId id="21647" r:id="rId254"/>
    <p:sldId id="21648" r:id="rId255"/>
    <p:sldId id="21650" r:id="rId256"/>
    <p:sldId id="21651" r:id="rId257"/>
    <p:sldId id="21652" r:id="rId258"/>
    <p:sldId id="21663" r:id="rId259"/>
    <p:sldId id="21664" r:id="rId260"/>
    <p:sldId id="21665" r:id="rId261"/>
    <p:sldId id="21666" r:id="rId262"/>
    <p:sldId id="21667" r:id="rId263"/>
    <p:sldId id="21668" r:id="rId264"/>
    <p:sldId id="21669" r:id="rId265"/>
    <p:sldId id="21670" r:id="rId266"/>
    <p:sldId id="21671" r:id="rId267"/>
    <p:sldId id="21672" r:id="rId268"/>
    <p:sldId id="21673" r:id="rId269"/>
    <p:sldId id="21674" r:id="rId270"/>
    <p:sldId id="21675" r:id="rId271"/>
    <p:sldId id="21676" r:id="rId272"/>
    <p:sldId id="21677" r:id="rId273"/>
    <p:sldId id="21678" r:id="rId274"/>
    <p:sldId id="21679" r:id="rId275"/>
    <p:sldId id="21680" r:id="rId276"/>
    <p:sldId id="21681" r:id="rId277"/>
    <p:sldId id="21682" r:id="rId278"/>
    <p:sldId id="21683" r:id="rId279"/>
    <p:sldId id="21684" r:id="rId280"/>
    <p:sldId id="21685" r:id="rId281"/>
    <p:sldId id="21686" r:id="rId282"/>
    <p:sldId id="21687" r:id="rId283"/>
    <p:sldId id="21688" r:id="rId284"/>
    <p:sldId id="21689" r:id="rId285"/>
    <p:sldId id="21690" r:id="rId286"/>
    <p:sldId id="21691" r:id="rId287"/>
    <p:sldId id="21692" r:id="rId288"/>
    <p:sldId id="21693" r:id="rId289"/>
    <p:sldId id="21694" r:id="rId290"/>
    <p:sldId id="21695" r:id="rId291"/>
    <p:sldId id="21696" r:id="rId292"/>
    <p:sldId id="21697" r:id="rId293"/>
    <p:sldId id="21698" r:id="rId294"/>
    <p:sldId id="21699" r:id="rId295"/>
    <p:sldId id="21700" r:id="rId296"/>
    <p:sldId id="21701" r:id="rId297"/>
    <p:sldId id="21702" r:id="rId298"/>
    <p:sldId id="21703" r:id="rId299"/>
    <p:sldId id="21704" r:id="rId300"/>
    <p:sldId id="21705" r:id="rId301"/>
    <p:sldId id="21706" r:id="rId302"/>
    <p:sldId id="21707" r:id="rId303"/>
    <p:sldId id="21708" r:id="rId304"/>
    <p:sldId id="21709" r:id="rId305"/>
    <p:sldId id="21710" r:id="rId306"/>
    <p:sldId id="21711" r:id="rId307"/>
    <p:sldId id="21712" r:id="rId308"/>
    <p:sldId id="21713" r:id="rId309"/>
    <p:sldId id="21714" r:id="rId310"/>
    <p:sldId id="21715" r:id="rId311"/>
    <p:sldId id="21716" r:id="rId312"/>
    <p:sldId id="21717" r:id="rId313"/>
    <p:sldId id="21718" r:id="rId314"/>
    <p:sldId id="21719" r:id="rId315"/>
    <p:sldId id="19602" r:id="rId316"/>
    <p:sldId id="6208" r:id="rId317"/>
    <p:sldId id="21721" r:id="rId318"/>
    <p:sldId id="21722" r:id="rId319"/>
    <p:sldId id="21723" r:id="rId320"/>
    <p:sldId id="21724" r:id="rId321"/>
    <p:sldId id="21725" r:id="rId322"/>
    <p:sldId id="21726" r:id="rId323"/>
    <p:sldId id="21727" r:id="rId324"/>
    <p:sldId id="21728" r:id="rId325"/>
    <p:sldId id="21729" r:id="rId326"/>
    <p:sldId id="21730" r:id="rId327"/>
    <p:sldId id="21731" r:id="rId328"/>
    <p:sldId id="21732" r:id="rId329"/>
    <p:sldId id="21733" r:id="rId330"/>
    <p:sldId id="21734" r:id="rId331"/>
    <p:sldId id="21735" r:id="rId332"/>
    <p:sldId id="21736" r:id="rId333"/>
    <p:sldId id="21737" r:id="rId334"/>
    <p:sldId id="21738" r:id="rId335"/>
    <p:sldId id="21739" r:id="rId336"/>
    <p:sldId id="21740" r:id="rId337"/>
    <p:sldId id="21741" r:id="rId338"/>
    <p:sldId id="21744" r:id="rId339"/>
    <p:sldId id="21745" r:id="rId340"/>
    <p:sldId id="21746" r:id="rId341"/>
    <p:sldId id="21747" r:id="rId342"/>
    <p:sldId id="21748" r:id="rId343"/>
    <p:sldId id="21749" r:id="rId344"/>
    <p:sldId id="21750" r:id="rId345"/>
    <p:sldId id="21751" r:id="rId346"/>
    <p:sldId id="21752" r:id="rId347"/>
    <p:sldId id="21753" r:id="rId348"/>
    <p:sldId id="21754" r:id="rId349"/>
    <p:sldId id="21755" r:id="rId350"/>
    <p:sldId id="21757" r:id="rId351"/>
    <p:sldId id="21758" r:id="rId352"/>
    <p:sldId id="21759" r:id="rId353"/>
    <p:sldId id="21760" r:id="rId354"/>
    <p:sldId id="21761" r:id="rId355"/>
    <p:sldId id="21762" r:id="rId356"/>
    <p:sldId id="21763" r:id="rId357"/>
    <p:sldId id="21764" r:id="rId358"/>
    <p:sldId id="21765" r:id="rId359"/>
    <p:sldId id="21766" r:id="rId360"/>
    <p:sldId id="21767" r:id="rId361"/>
    <p:sldId id="21768" r:id="rId362"/>
    <p:sldId id="21769" r:id="rId363"/>
    <p:sldId id="21770" r:id="rId364"/>
    <p:sldId id="21771" r:id="rId365"/>
    <p:sldId id="21772" r:id="rId366"/>
    <p:sldId id="21773" r:id="rId367"/>
    <p:sldId id="21774" r:id="rId368"/>
    <p:sldId id="1511" r:id="rId369"/>
    <p:sldId id="8726" r:id="rId370"/>
    <p:sldId id="8727" r:id="rId371"/>
    <p:sldId id="21775" r:id="rId372"/>
    <p:sldId id="21776" r:id="rId373"/>
    <p:sldId id="21777" r:id="rId374"/>
    <p:sldId id="21778" r:id="rId375"/>
    <p:sldId id="21779" r:id="rId376"/>
    <p:sldId id="21780" r:id="rId377"/>
    <p:sldId id="8217" r:id="rId378"/>
    <p:sldId id="1643" r:id="rId379"/>
    <p:sldId id="21782" r:id="rId380"/>
    <p:sldId id="21783" r:id="rId381"/>
    <p:sldId id="21784" r:id="rId382"/>
    <p:sldId id="21785" r:id="rId383"/>
    <p:sldId id="21786" r:id="rId384"/>
    <p:sldId id="21787" r:id="rId385"/>
    <p:sldId id="21788" r:id="rId386"/>
    <p:sldId id="21789" r:id="rId387"/>
    <p:sldId id="21790" r:id="rId388"/>
    <p:sldId id="21791" r:id="rId389"/>
    <p:sldId id="21792" r:id="rId390"/>
    <p:sldId id="21793" r:id="rId391"/>
    <p:sldId id="21794" r:id="rId392"/>
    <p:sldId id="21797" r:id="rId393"/>
    <p:sldId id="21798" r:id="rId394"/>
    <p:sldId id="21799" r:id="rId395"/>
    <p:sldId id="21800" r:id="rId396"/>
    <p:sldId id="21801" r:id="rId397"/>
    <p:sldId id="21802" r:id="rId398"/>
    <p:sldId id="14221" r:id="rId399"/>
    <p:sldId id="1657" r:id="rId400"/>
    <p:sldId id="5053" r:id="rId401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0000FF"/>
    <a:srgbClr val="000099"/>
    <a:srgbClr val="0094C8"/>
    <a:srgbClr val="7030A0"/>
    <a:srgbClr val="006600"/>
    <a:srgbClr val="274467"/>
    <a:srgbClr val="4B4B4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3802" autoAdjust="0"/>
    <p:restoredTop sz="99710" autoAdjust="0"/>
  </p:normalViewPr>
  <p:slideViewPr>
    <p:cSldViewPr>
      <p:cViewPr>
        <p:scale>
          <a:sx n="66" d="100"/>
          <a:sy n="66" d="100"/>
        </p:scale>
        <p:origin x="-2388" y="-10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1556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99" Type="http://schemas.openxmlformats.org/officeDocument/2006/relationships/slide" Target="slides/slide298.xml"/><Relationship Id="rId21" Type="http://schemas.openxmlformats.org/officeDocument/2006/relationships/slide" Target="slides/slide20.xml"/><Relationship Id="rId63" Type="http://schemas.openxmlformats.org/officeDocument/2006/relationships/slide" Target="slides/slide62.xml"/><Relationship Id="rId159" Type="http://schemas.openxmlformats.org/officeDocument/2006/relationships/slide" Target="slides/slide158.xml"/><Relationship Id="rId324" Type="http://schemas.openxmlformats.org/officeDocument/2006/relationships/slide" Target="slides/slide323.xml"/><Relationship Id="rId366" Type="http://schemas.openxmlformats.org/officeDocument/2006/relationships/slide" Target="slides/slide365.xml"/><Relationship Id="rId170" Type="http://schemas.openxmlformats.org/officeDocument/2006/relationships/slide" Target="slides/slide169.xml"/><Relationship Id="rId226" Type="http://schemas.openxmlformats.org/officeDocument/2006/relationships/slide" Target="slides/slide225.xml"/><Relationship Id="rId268" Type="http://schemas.openxmlformats.org/officeDocument/2006/relationships/slide" Target="slides/slide267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314" Type="http://schemas.openxmlformats.org/officeDocument/2006/relationships/slide" Target="slides/slide313.xml"/><Relationship Id="rId335" Type="http://schemas.openxmlformats.org/officeDocument/2006/relationships/slide" Target="slides/slide334.xml"/><Relationship Id="rId356" Type="http://schemas.openxmlformats.org/officeDocument/2006/relationships/slide" Target="slides/slide355.xml"/><Relationship Id="rId377" Type="http://schemas.openxmlformats.org/officeDocument/2006/relationships/slide" Target="slides/slide376.xml"/><Relationship Id="rId398" Type="http://schemas.openxmlformats.org/officeDocument/2006/relationships/slide" Target="slides/slide397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16" Type="http://schemas.openxmlformats.org/officeDocument/2006/relationships/slide" Target="slides/slide215.xml"/><Relationship Id="rId237" Type="http://schemas.openxmlformats.org/officeDocument/2006/relationships/slide" Target="slides/slide236.xml"/><Relationship Id="rId402" Type="http://schemas.openxmlformats.org/officeDocument/2006/relationships/presProps" Target="presProps.xml"/><Relationship Id="rId258" Type="http://schemas.openxmlformats.org/officeDocument/2006/relationships/slide" Target="slides/slide257.xml"/><Relationship Id="rId279" Type="http://schemas.openxmlformats.org/officeDocument/2006/relationships/slide" Target="slides/slide278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290" Type="http://schemas.openxmlformats.org/officeDocument/2006/relationships/slide" Target="slides/slide289.xml"/><Relationship Id="rId304" Type="http://schemas.openxmlformats.org/officeDocument/2006/relationships/slide" Target="slides/slide303.xml"/><Relationship Id="rId325" Type="http://schemas.openxmlformats.org/officeDocument/2006/relationships/slide" Target="slides/slide324.xml"/><Relationship Id="rId346" Type="http://schemas.openxmlformats.org/officeDocument/2006/relationships/slide" Target="slides/slide345.xml"/><Relationship Id="rId367" Type="http://schemas.openxmlformats.org/officeDocument/2006/relationships/slide" Target="slides/slide366.xml"/><Relationship Id="rId388" Type="http://schemas.openxmlformats.org/officeDocument/2006/relationships/slide" Target="slides/slide387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227" Type="http://schemas.openxmlformats.org/officeDocument/2006/relationships/slide" Target="slides/slide226.xml"/><Relationship Id="rId248" Type="http://schemas.openxmlformats.org/officeDocument/2006/relationships/slide" Target="slides/slide247.xml"/><Relationship Id="rId269" Type="http://schemas.openxmlformats.org/officeDocument/2006/relationships/slide" Target="slides/slide268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280" Type="http://schemas.openxmlformats.org/officeDocument/2006/relationships/slide" Target="slides/slide279.xml"/><Relationship Id="rId315" Type="http://schemas.openxmlformats.org/officeDocument/2006/relationships/slide" Target="slides/slide314.xml"/><Relationship Id="rId336" Type="http://schemas.openxmlformats.org/officeDocument/2006/relationships/slide" Target="slides/slide335.xml"/><Relationship Id="rId357" Type="http://schemas.openxmlformats.org/officeDocument/2006/relationships/slide" Target="slides/slide356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217" Type="http://schemas.openxmlformats.org/officeDocument/2006/relationships/slide" Target="slides/slide216.xml"/><Relationship Id="rId378" Type="http://schemas.openxmlformats.org/officeDocument/2006/relationships/slide" Target="slides/slide377.xml"/><Relationship Id="rId399" Type="http://schemas.openxmlformats.org/officeDocument/2006/relationships/slide" Target="slides/slide398.xml"/><Relationship Id="rId403" Type="http://schemas.openxmlformats.org/officeDocument/2006/relationships/viewProps" Target="viewProps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259" Type="http://schemas.openxmlformats.org/officeDocument/2006/relationships/slide" Target="slides/slide258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270" Type="http://schemas.openxmlformats.org/officeDocument/2006/relationships/slide" Target="slides/slide269.xml"/><Relationship Id="rId291" Type="http://schemas.openxmlformats.org/officeDocument/2006/relationships/slide" Target="slides/slide290.xml"/><Relationship Id="rId305" Type="http://schemas.openxmlformats.org/officeDocument/2006/relationships/slide" Target="slides/slide304.xml"/><Relationship Id="rId326" Type="http://schemas.openxmlformats.org/officeDocument/2006/relationships/slide" Target="slides/slide325.xml"/><Relationship Id="rId347" Type="http://schemas.openxmlformats.org/officeDocument/2006/relationships/slide" Target="slides/slide346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368" Type="http://schemas.openxmlformats.org/officeDocument/2006/relationships/slide" Target="slides/slide367.xml"/><Relationship Id="rId389" Type="http://schemas.openxmlformats.org/officeDocument/2006/relationships/slide" Target="slides/slide388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28" Type="http://schemas.openxmlformats.org/officeDocument/2006/relationships/slide" Target="slides/slide227.xml"/><Relationship Id="rId249" Type="http://schemas.openxmlformats.org/officeDocument/2006/relationships/slide" Target="slides/slide248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260" Type="http://schemas.openxmlformats.org/officeDocument/2006/relationships/slide" Target="slides/slide259.xml"/><Relationship Id="rId281" Type="http://schemas.openxmlformats.org/officeDocument/2006/relationships/slide" Target="slides/slide280.xml"/><Relationship Id="rId316" Type="http://schemas.openxmlformats.org/officeDocument/2006/relationships/slide" Target="slides/slide315.xml"/><Relationship Id="rId337" Type="http://schemas.openxmlformats.org/officeDocument/2006/relationships/slide" Target="slides/slide336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358" Type="http://schemas.openxmlformats.org/officeDocument/2006/relationships/slide" Target="slides/slide357.xml"/><Relationship Id="rId379" Type="http://schemas.openxmlformats.org/officeDocument/2006/relationships/slide" Target="slides/slide378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8" Type="http://schemas.openxmlformats.org/officeDocument/2006/relationships/slide" Target="slides/slide217.xml"/><Relationship Id="rId239" Type="http://schemas.openxmlformats.org/officeDocument/2006/relationships/slide" Target="slides/slide238.xml"/><Relationship Id="rId390" Type="http://schemas.openxmlformats.org/officeDocument/2006/relationships/slide" Target="slides/slide389.xml"/><Relationship Id="rId404" Type="http://schemas.openxmlformats.org/officeDocument/2006/relationships/theme" Target="theme/theme1.xml"/><Relationship Id="rId250" Type="http://schemas.openxmlformats.org/officeDocument/2006/relationships/slide" Target="slides/slide249.xml"/><Relationship Id="rId271" Type="http://schemas.openxmlformats.org/officeDocument/2006/relationships/slide" Target="slides/slide270.xml"/><Relationship Id="rId292" Type="http://schemas.openxmlformats.org/officeDocument/2006/relationships/slide" Target="slides/slide291.xml"/><Relationship Id="rId306" Type="http://schemas.openxmlformats.org/officeDocument/2006/relationships/slide" Target="slides/slide305.xml"/><Relationship Id="rId24" Type="http://schemas.openxmlformats.org/officeDocument/2006/relationships/slide" Target="slides/slide23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31" Type="http://schemas.openxmlformats.org/officeDocument/2006/relationships/slide" Target="slides/slide130.xml"/><Relationship Id="rId327" Type="http://schemas.openxmlformats.org/officeDocument/2006/relationships/slide" Target="slides/slide326.xml"/><Relationship Id="rId348" Type="http://schemas.openxmlformats.org/officeDocument/2006/relationships/slide" Target="slides/slide347.xml"/><Relationship Id="rId369" Type="http://schemas.openxmlformats.org/officeDocument/2006/relationships/slide" Target="slides/slide368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229" Type="http://schemas.openxmlformats.org/officeDocument/2006/relationships/slide" Target="slides/slide228.xml"/><Relationship Id="rId380" Type="http://schemas.openxmlformats.org/officeDocument/2006/relationships/slide" Target="slides/slide379.xml"/><Relationship Id="rId240" Type="http://schemas.openxmlformats.org/officeDocument/2006/relationships/slide" Target="slides/slide239.xml"/><Relationship Id="rId261" Type="http://schemas.openxmlformats.org/officeDocument/2006/relationships/slide" Target="slides/slide260.xml"/><Relationship Id="rId14" Type="http://schemas.openxmlformats.org/officeDocument/2006/relationships/slide" Target="slides/slide13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282" Type="http://schemas.openxmlformats.org/officeDocument/2006/relationships/slide" Target="slides/slide281.xml"/><Relationship Id="rId317" Type="http://schemas.openxmlformats.org/officeDocument/2006/relationships/slide" Target="slides/slide316.xml"/><Relationship Id="rId338" Type="http://schemas.openxmlformats.org/officeDocument/2006/relationships/slide" Target="slides/slide337.xml"/><Relationship Id="rId359" Type="http://schemas.openxmlformats.org/officeDocument/2006/relationships/slide" Target="slides/slide358.xml"/><Relationship Id="rId8" Type="http://schemas.openxmlformats.org/officeDocument/2006/relationships/slide" Target="slides/slide7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219" Type="http://schemas.openxmlformats.org/officeDocument/2006/relationships/slide" Target="slides/slide218.xml"/><Relationship Id="rId370" Type="http://schemas.openxmlformats.org/officeDocument/2006/relationships/slide" Target="slides/slide369.xml"/><Relationship Id="rId391" Type="http://schemas.openxmlformats.org/officeDocument/2006/relationships/slide" Target="slides/slide390.xml"/><Relationship Id="rId405" Type="http://schemas.openxmlformats.org/officeDocument/2006/relationships/tableStyles" Target="tableStyles.xml"/><Relationship Id="rId230" Type="http://schemas.openxmlformats.org/officeDocument/2006/relationships/slide" Target="slides/slide229.xml"/><Relationship Id="rId251" Type="http://schemas.openxmlformats.org/officeDocument/2006/relationships/slide" Target="slides/slide250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72" Type="http://schemas.openxmlformats.org/officeDocument/2006/relationships/slide" Target="slides/slide271.xml"/><Relationship Id="rId293" Type="http://schemas.openxmlformats.org/officeDocument/2006/relationships/slide" Target="slides/slide292.xml"/><Relationship Id="rId307" Type="http://schemas.openxmlformats.org/officeDocument/2006/relationships/slide" Target="slides/slide306.xml"/><Relationship Id="rId328" Type="http://schemas.openxmlformats.org/officeDocument/2006/relationships/slide" Target="slides/slide327.xml"/><Relationship Id="rId349" Type="http://schemas.openxmlformats.org/officeDocument/2006/relationships/slide" Target="slides/slide348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360" Type="http://schemas.openxmlformats.org/officeDocument/2006/relationships/slide" Target="slides/slide359.xml"/><Relationship Id="rId381" Type="http://schemas.openxmlformats.org/officeDocument/2006/relationships/slide" Target="slides/slide380.xml"/><Relationship Id="rId220" Type="http://schemas.openxmlformats.org/officeDocument/2006/relationships/slide" Target="slides/slide219.xml"/><Relationship Id="rId241" Type="http://schemas.openxmlformats.org/officeDocument/2006/relationships/slide" Target="slides/slide24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262" Type="http://schemas.openxmlformats.org/officeDocument/2006/relationships/slide" Target="slides/slide261.xml"/><Relationship Id="rId283" Type="http://schemas.openxmlformats.org/officeDocument/2006/relationships/slide" Target="slides/slide282.xml"/><Relationship Id="rId318" Type="http://schemas.openxmlformats.org/officeDocument/2006/relationships/slide" Target="slides/slide317.xml"/><Relationship Id="rId339" Type="http://schemas.openxmlformats.org/officeDocument/2006/relationships/slide" Target="slides/slide338.xml"/><Relationship Id="rId78" Type="http://schemas.openxmlformats.org/officeDocument/2006/relationships/slide" Target="slides/slide77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64" Type="http://schemas.openxmlformats.org/officeDocument/2006/relationships/slide" Target="slides/slide163.xml"/><Relationship Id="rId185" Type="http://schemas.openxmlformats.org/officeDocument/2006/relationships/slide" Target="slides/slide184.xml"/><Relationship Id="rId350" Type="http://schemas.openxmlformats.org/officeDocument/2006/relationships/slide" Target="slides/slide349.xml"/><Relationship Id="rId371" Type="http://schemas.openxmlformats.org/officeDocument/2006/relationships/slide" Target="slides/slide370.xml"/><Relationship Id="rId9" Type="http://schemas.openxmlformats.org/officeDocument/2006/relationships/slide" Target="slides/slide8.xml"/><Relationship Id="rId210" Type="http://schemas.openxmlformats.org/officeDocument/2006/relationships/slide" Target="slides/slide209.xml"/><Relationship Id="rId392" Type="http://schemas.openxmlformats.org/officeDocument/2006/relationships/slide" Target="slides/slide391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52" Type="http://schemas.openxmlformats.org/officeDocument/2006/relationships/slide" Target="slides/slide251.xml"/><Relationship Id="rId273" Type="http://schemas.openxmlformats.org/officeDocument/2006/relationships/slide" Target="slides/slide272.xml"/><Relationship Id="rId294" Type="http://schemas.openxmlformats.org/officeDocument/2006/relationships/slide" Target="slides/slide293.xml"/><Relationship Id="rId308" Type="http://schemas.openxmlformats.org/officeDocument/2006/relationships/slide" Target="slides/slide307.xml"/><Relationship Id="rId329" Type="http://schemas.openxmlformats.org/officeDocument/2006/relationships/slide" Target="slides/slide328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340" Type="http://schemas.openxmlformats.org/officeDocument/2006/relationships/slide" Target="slides/slide339.xml"/><Relationship Id="rId361" Type="http://schemas.openxmlformats.org/officeDocument/2006/relationships/slide" Target="slides/slide360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382" Type="http://schemas.openxmlformats.org/officeDocument/2006/relationships/slide" Target="slides/slide381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42" Type="http://schemas.openxmlformats.org/officeDocument/2006/relationships/slide" Target="slides/slide241.xml"/><Relationship Id="rId263" Type="http://schemas.openxmlformats.org/officeDocument/2006/relationships/slide" Target="slides/slide262.xml"/><Relationship Id="rId284" Type="http://schemas.openxmlformats.org/officeDocument/2006/relationships/slide" Target="slides/slide283.xml"/><Relationship Id="rId319" Type="http://schemas.openxmlformats.org/officeDocument/2006/relationships/slide" Target="slides/slide318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330" Type="http://schemas.openxmlformats.org/officeDocument/2006/relationships/slide" Target="slides/slide329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351" Type="http://schemas.openxmlformats.org/officeDocument/2006/relationships/slide" Target="slides/slide350.xml"/><Relationship Id="rId372" Type="http://schemas.openxmlformats.org/officeDocument/2006/relationships/slide" Target="slides/slide371.xml"/><Relationship Id="rId393" Type="http://schemas.openxmlformats.org/officeDocument/2006/relationships/slide" Target="slides/slide392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53" Type="http://schemas.openxmlformats.org/officeDocument/2006/relationships/slide" Target="slides/slide252.xml"/><Relationship Id="rId274" Type="http://schemas.openxmlformats.org/officeDocument/2006/relationships/slide" Target="slides/slide273.xml"/><Relationship Id="rId295" Type="http://schemas.openxmlformats.org/officeDocument/2006/relationships/slide" Target="slides/slide294.xml"/><Relationship Id="rId309" Type="http://schemas.openxmlformats.org/officeDocument/2006/relationships/slide" Target="slides/slide308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320" Type="http://schemas.openxmlformats.org/officeDocument/2006/relationships/slide" Target="slides/slide319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341" Type="http://schemas.openxmlformats.org/officeDocument/2006/relationships/slide" Target="slides/slide340.xml"/><Relationship Id="rId362" Type="http://schemas.openxmlformats.org/officeDocument/2006/relationships/slide" Target="slides/slide361.xml"/><Relationship Id="rId383" Type="http://schemas.openxmlformats.org/officeDocument/2006/relationships/slide" Target="slides/slide382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Relationship Id="rId264" Type="http://schemas.openxmlformats.org/officeDocument/2006/relationships/slide" Target="slides/slide263.xml"/><Relationship Id="rId285" Type="http://schemas.openxmlformats.org/officeDocument/2006/relationships/slide" Target="slides/slide284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310" Type="http://schemas.openxmlformats.org/officeDocument/2006/relationships/slide" Target="slides/slide309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331" Type="http://schemas.openxmlformats.org/officeDocument/2006/relationships/slide" Target="slides/slide330.xml"/><Relationship Id="rId352" Type="http://schemas.openxmlformats.org/officeDocument/2006/relationships/slide" Target="slides/slide351.xml"/><Relationship Id="rId373" Type="http://schemas.openxmlformats.org/officeDocument/2006/relationships/slide" Target="slides/slide372.xml"/><Relationship Id="rId394" Type="http://schemas.openxmlformats.org/officeDocument/2006/relationships/slide" Target="slides/slide393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54" Type="http://schemas.openxmlformats.org/officeDocument/2006/relationships/slide" Target="slides/slide253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275" Type="http://schemas.openxmlformats.org/officeDocument/2006/relationships/slide" Target="slides/slide274.xml"/><Relationship Id="rId296" Type="http://schemas.openxmlformats.org/officeDocument/2006/relationships/slide" Target="slides/slide295.xml"/><Relationship Id="rId300" Type="http://schemas.openxmlformats.org/officeDocument/2006/relationships/slide" Target="slides/slide299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321" Type="http://schemas.openxmlformats.org/officeDocument/2006/relationships/slide" Target="slides/slide320.xml"/><Relationship Id="rId342" Type="http://schemas.openxmlformats.org/officeDocument/2006/relationships/slide" Target="slides/slide341.xml"/><Relationship Id="rId363" Type="http://schemas.openxmlformats.org/officeDocument/2006/relationships/slide" Target="slides/slide362.xml"/><Relationship Id="rId384" Type="http://schemas.openxmlformats.org/officeDocument/2006/relationships/slide" Target="slides/slide383.xml"/><Relationship Id="rId202" Type="http://schemas.openxmlformats.org/officeDocument/2006/relationships/slide" Target="slides/slide201.xml"/><Relationship Id="rId223" Type="http://schemas.openxmlformats.org/officeDocument/2006/relationships/slide" Target="slides/slide222.xml"/><Relationship Id="rId244" Type="http://schemas.openxmlformats.org/officeDocument/2006/relationships/slide" Target="slides/slide243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265" Type="http://schemas.openxmlformats.org/officeDocument/2006/relationships/slide" Target="slides/slide264.xml"/><Relationship Id="rId286" Type="http://schemas.openxmlformats.org/officeDocument/2006/relationships/slide" Target="slides/slide285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311" Type="http://schemas.openxmlformats.org/officeDocument/2006/relationships/slide" Target="slides/slide310.xml"/><Relationship Id="rId332" Type="http://schemas.openxmlformats.org/officeDocument/2006/relationships/slide" Target="slides/slide331.xml"/><Relationship Id="rId353" Type="http://schemas.openxmlformats.org/officeDocument/2006/relationships/slide" Target="slides/slide352.xml"/><Relationship Id="rId374" Type="http://schemas.openxmlformats.org/officeDocument/2006/relationships/slide" Target="slides/slide373.xml"/><Relationship Id="rId395" Type="http://schemas.openxmlformats.org/officeDocument/2006/relationships/slide" Target="slides/slide394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234" Type="http://schemas.openxmlformats.org/officeDocument/2006/relationships/slide" Target="slides/slide233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5" Type="http://schemas.openxmlformats.org/officeDocument/2006/relationships/slide" Target="slides/slide254.xml"/><Relationship Id="rId276" Type="http://schemas.openxmlformats.org/officeDocument/2006/relationships/slide" Target="slides/slide275.xml"/><Relationship Id="rId297" Type="http://schemas.openxmlformats.org/officeDocument/2006/relationships/slide" Target="slides/slide296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301" Type="http://schemas.openxmlformats.org/officeDocument/2006/relationships/slide" Target="slides/slide300.xml"/><Relationship Id="rId322" Type="http://schemas.openxmlformats.org/officeDocument/2006/relationships/slide" Target="slides/slide321.xml"/><Relationship Id="rId343" Type="http://schemas.openxmlformats.org/officeDocument/2006/relationships/slide" Target="slides/slide342.xml"/><Relationship Id="rId364" Type="http://schemas.openxmlformats.org/officeDocument/2006/relationships/slide" Target="slides/slide363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385" Type="http://schemas.openxmlformats.org/officeDocument/2006/relationships/slide" Target="slides/slide384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5" Type="http://schemas.openxmlformats.org/officeDocument/2006/relationships/slide" Target="slides/slide244.xml"/><Relationship Id="rId266" Type="http://schemas.openxmlformats.org/officeDocument/2006/relationships/slide" Target="slides/slide265.xml"/><Relationship Id="rId287" Type="http://schemas.openxmlformats.org/officeDocument/2006/relationships/slide" Target="slides/slide286.xml"/><Relationship Id="rId30" Type="http://schemas.openxmlformats.org/officeDocument/2006/relationships/slide" Target="slides/slide2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312" Type="http://schemas.openxmlformats.org/officeDocument/2006/relationships/slide" Target="slides/slide311.xml"/><Relationship Id="rId333" Type="http://schemas.openxmlformats.org/officeDocument/2006/relationships/slide" Target="slides/slide332.xml"/><Relationship Id="rId354" Type="http://schemas.openxmlformats.org/officeDocument/2006/relationships/slide" Target="slides/slide353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189" Type="http://schemas.openxmlformats.org/officeDocument/2006/relationships/slide" Target="slides/slide188.xml"/><Relationship Id="rId375" Type="http://schemas.openxmlformats.org/officeDocument/2006/relationships/slide" Target="slides/slide374.xml"/><Relationship Id="rId396" Type="http://schemas.openxmlformats.org/officeDocument/2006/relationships/slide" Target="slides/slide395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5" Type="http://schemas.openxmlformats.org/officeDocument/2006/relationships/slide" Target="slides/slide234.xml"/><Relationship Id="rId256" Type="http://schemas.openxmlformats.org/officeDocument/2006/relationships/slide" Target="slides/slide255.xml"/><Relationship Id="rId277" Type="http://schemas.openxmlformats.org/officeDocument/2006/relationships/slide" Target="slides/slide276.xml"/><Relationship Id="rId298" Type="http://schemas.openxmlformats.org/officeDocument/2006/relationships/slide" Target="slides/slide297.xml"/><Relationship Id="rId400" Type="http://schemas.openxmlformats.org/officeDocument/2006/relationships/slide" Target="slides/slide399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302" Type="http://schemas.openxmlformats.org/officeDocument/2006/relationships/slide" Target="slides/slide301.xml"/><Relationship Id="rId323" Type="http://schemas.openxmlformats.org/officeDocument/2006/relationships/slide" Target="slides/slide322.xml"/><Relationship Id="rId344" Type="http://schemas.openxmlformats.org/officeDocument/2006/relationships/slide" Target="slides/slide343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179" Type="http://schemas.openxmlformats.org/officeDocument/2006/relationships/slide" Target="slides/slide178.xml"/><Relationship Id="rId365" Type="http://schemas.openxmlformats.org/officeDocument/2006/relationships/slide" Target="slides/slide364.xml"/><Relationship Id="rId386" Type="http://schemas.openxmlformats.org/officeDocument/2006/relationships/slide" Target="slides/slide385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5" Type="http://schemas.openxmlformats.org/officeDocument/2006/relationships/slide" Target="slides/slide224.xml"/><Relationship Id="rId246" Type="http://schemas.openxmlformats.org/officeDocument/2006/relationships/slide" Target="slides/slide245.xml"/><Relationship Id="rId267" Type="http://schemas.openxmlformats.org/officeDocument/2006/relationships/slide" Target="slides/slide266.xml"/><Relationship Id="rId288" Type="http://schemas.openxmlformats.org/officeDocument/2006/relationships/slide" Target="slides/slide287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313" Type="http://schemas.openxmlformats.org/officeDocument/2006/relationships/slide" Target="slides/slide312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94" Type="http://schemas.openxmlformats.org/officeDocument/2006/relationships/slide" Target="slides/slide93.xml"/><Relationship Id="rId148" Type="http://schemas.openxmlformats.org/officeDocument/2006/relationships/slide" Target="slides/slide147.xml"/><Relationship Id="rId169" Type="http://schemas.openxmlformats.org/officeDocument/2006/relationships/slide" Target="slides/slide168.xml"/><Relationship Id="rId334" Type="http://schemas.openxmlformats.org/officeDocument/2006/relationships/slide" Target="slides/slide333.xml"/><Relationship Id="rId355" Type="http://schemas.openxmlformats.org/officeDocument/2006/relationships/slide" Target="slides/slide354.xml"/><Relationship Id="rId376" Type="http://schemas.openxmlformats.org/officeDocument/2006/relationships/slide" Target="slides/slide375.xml"/><Relationship Id="rId397" Type="http://schemas.openxmlformats.org/officeDocument/2006/relationships/slide" Target="slides/slide396.xml"/><Relationship Id="rId4" Type="http://schemas.openxmlformats.org/officeDocument/2006/relationships/slide" Target="slides/slide3.xml"/><Relationship Id="rId180" Type="http://schemas.openxmlformats.org/officeDocument/2006/relationships/slide" Target="slides/slide17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57" Type="http://schemas.openxmlformats.org/officeDocument/2006/relationships/slide" Target="slides/slide256.xml"/><Relationship Id="rId278" Type="http://schemas.openxmlformats.org/officeDocument/2006/relationships/slide" Target="slides/slide277.xml"/><Relationship Id="rId401" Type="http://schemas.openxmlformats.org/officeDocument/2006/relationships/slide" Target="slides/slide400.xml"/><Relationship Id="rId303" Type="http://schemas.openxmlformats.org/officeDocument/2006/relationships/slide" Target="slides/slide302.xml"/><Relationship Id="rId42" Type="http://schemas.openxmlformats.org/officeDocument/2006/relationships/slide" Target="slides/slide41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345" Type="http://schemas.openxmlformats.org/officeDocument/2006/relationships/slide" Target="slides/slide344.xml"/><Relationship Id="rId387" Type="http://schemas.openxmlformats.org/officeDocument/2006/relationships/slide" Target="slides/slide386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47" Type="http://schemas.openxmlformats.org/officeDocument/2006/relationships/slide" Target="slides/slide246.xml"/><Relationship Id="rId107" Type="http://schemas.openxmlformats.org/officeDocument/2006/relationships/slide" Target="slides/slide106.xml"/><Relationship Id="rId289" Type="http://schemas.openxmlformats.org/officeDocument/2006/relationships/slide" Target="slides/slide28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CB383E-FEEA-4D38-AEE2-A78AC9F35EB7}" type="datetimeFigureOut">
              <a:rPr lang="pt-BR"/>
              <a:pPr>
                <a:defRPr/>
              </a:pPr>
              <a:t>12/01/2012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B11C20-6667-454C-9AE9-64872CA9FBA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1859BB-1EFD-4098-A197-1D93DD04A488}" type="datetimeFigureOut">
              <a:rPr lang="pt-BR"/>
              <a:pPr>
                <a:defRPr/>
              </a:pPr>
              <a:t>12/01/2012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616C64-0802-41CF-B1D1-C84E9F52DD3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8D0FB-4FF9-46A3-B739-D37E3F333A2D}" type="datetimeFigureOut">
              <a:rPr lang="pt-BR"/>
              <a:pPr>
                <a:defRPr/>
              </a:pPr>
              <a:t>12/01/2012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FDD69C-C332-42E8-9125-7E42AA7BA12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AB2B4-3E91-4D87-8698-986EAC38C9A0}" type="datetimeFigureOut">
              <a:rPr lang="pt-BR"/>
              <a:pPr>
                <a:defRPr/>
              </a:pPr>
              <a:t>12/01/2012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CB1393-9871-4A32-A0A4-DCEE4917811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92FA3-D80C-4BCD-83F3-262FF9FD474C}" type="datetimeFigureOut">
              <a:rPr lang="pt-BR"/>
              <a:pPr>
                <a:defRPr/>
              </a:pPr>
              <a:t>12/01/2012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0622D4-5B49-4DB8-BD71-64E13EC76E5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0FDAE0-B0C0-4280-8455-0844ABBB0040}" type="datetimeFigureOut">
              <a:rPr lang="pt-BR"/>
              <a:pPr>
                <a:defRPr/>
              </a:pPr>
              <a:t>12/01/2012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AEC578-1698-40EA-946E-10CCBAEA194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3242E-424B-41C7-894A-7AC2217DD517}" type="datetimeFigureOut">
              <a:rPr lang="pt-BR"/>
              <a:pPr>
                <a:defRPr/>
              </a:pPr>
              <a:t>12/01/2012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47D4F6-679D-4874-8C1A-4FE69D375C3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BB044F-80E9-4058-9FAC-B6F4797E941E}" type="datetimeFigureOut">
              <a:rPr lang="pt-BR"/>
              <a:pPr>
                <a:defRPr/>
              </a:pPr>
              <a:t>12/01/2012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59E5A4-B0C0-426F-AC5F-7977F45990E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CB23A2-D279-4FF8-AB9D-D86301D034AB}" type="datetimeFigureOut">
              <a:rPr lang="pt-BR"/>
              <a:pPr>
                <a:defRPr/>
              </a:pPr>
              <a:t>12/01/2012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B2EAD1-2B47-4848-B315-1A84D5DBAAB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8F00E-9D1A-42F1-AC60-645BDC60B6E3}" type="datetimeFigureOut">
              <a:rPr lang="pt-BR"/>
              <a:pPr>
                <a:defRPr/>
              </a:pPr>
              <a:t>12/01/2012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48880-B5F2-4C09-ADC4-71E8203ADC3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FDA322-DC30-472E-9499-50208A910E95}" type="datetimeFigureOut">
              <a:rPr lang="pt-BR"/>
              <a:pPr>
                <a:defRPr/>
              </a:pPr>
              <a:t>12/01/2012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891B66-4DD4-4881-9533-B3A3BB8BE12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E0C4435-52A4-4F86-9112-82857FD4DCB8}" type="datetimeFigureOut">
              <a:rPr lang="pt-BR"/>
              <a:pPr>
                <a:defRPr/>
              </a:pPr>
              <a:t>12/01/2012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C211EB7-E3B7-4A06-A0FD-7ABDD0DD325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dirty="0" smtClean="0"/>
          </a:p>
        </p:txBody>
      </p:sp>
      <p:sp>
        <p:nvSpPr>
          <p:cNvPr id="205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4941168"/>
            <a:ext cx="9286875" cy="1785938"/>
          </a:xfrm>
        </p:spPr>
        <p:txBody>
          <a:bodyPr anchor="ctr"/>
          <a:lstStyle/>
          <a:p>
            <a:pPr eaLnBrk="1" hangingPunct="1"/>
            <a:r>
              <a:rPr lang="pt-BR" sz="7000" b="1" dirty="0" smtClean="0">
                <a:solidFill>
                  <a:srgbClr val="009900"/>
                </a:solidFill>
                <a:latin typeface="Arial Black" pitchFamily="34" charset="0"/>
              </a:rPr>
              <a:t>6º </a:t>
            </a:r>
            <a:r>
              <a:rPr lang="pt-BR" sz="7000" b="1" dirty="0" smtClean="0">
                <a:solidFill>
                  <a:srgbClr val="009900"/>
                </a:solidFill>
                <a:latin typeface="Arial Black" pitchFamily="34" charset="0"/>
              </a:rPr>
              <a:t>Domingo do Tempo Comum</a:t>
            </a:r>
          </a:p>
        </p:txBody>
      </p:sp>
      <p:pic>
        <p:nvPicPr>
          <p:cNvPr id="423938" name="Picture 2" descr="http://faroldeluz.files.wordpress.com/2009/02/dom06_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48577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7500" b="1" dirty="0" smtClean="0">
                <a:solidFill>
                  <a:schemeClr val="tx2">
                    <a:lumMod val="75000"/>
                  </a:schemeClr>
                </a:solidFill>
                <a:latin typeface="Arial Rounded MT Bold" pitchFamily="34" charset="0"/>
              </a:rPr>
              <a:t>O PODER SOBRE A MARGINALIZAÇÃO</a:t>
            </a:r>
            <a:endParaRPr lang="pt-BR" sz="7500" b="1" dirty="0" smtClean="0">
              <a:solidFill>
                <a:schemeClr val="tx2">
                  <a:lumMod val="75000"/>
                </a:schemeClr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Em seu testemunho, Jesus Cristo é levado à entrega total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para que resplandeça a dignidade do ser humano. Ao celebrarmos a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liturgia de hoje, queremos louvar a Deus pelos homens e mulheres que,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movidos pela fé e a exemplo de Jesus Cristo, têm trabalhado </a:t>
            </a:r>
            <a:r>
              <a:rPr lang="pt-BR" sz="8500" b="1" dirty="0" smtClean="0">
                <a:solidFill>
                  <a:srgbClr val="000099"/>
                </a:solidFill>
                <a:latin typeface="Arial Rounded MT Bold" pitchFamily="34" charset="0"/>
              </a:rPr>
              <a:t>incansavelmente</a:t>
            </a:r>
            <a:endParaRPr lang="pt-BR" sz="85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na defesa da dignidade da pessoa humana, especialmente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pelos pobres e marginalizados. Felizes por bendizermos a Deus e com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entusiasmo, cantemos para iniciarmos nossa celebração!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dirty="0" smtClean="0"/>
          </a:p>
        </p:txBody>
      </p:sp>
      <p:sp>
        <p:nvSpPr>
          <p:cNvPr id="1229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Canto de Abertura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433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Saudação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Em nome do Pai e do Filho e do Espírito Santo.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Irmãos eleitos segundo a presciência de Deus Pai,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pela santificação do Espírito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obedecer a Jesus Cristo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participar da bênção da aspersão do seu sangue,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graça e paz vos sejam concedidas </a:t>
            </a:r>
            <a:r>
              <a:rPr lang="pt-BR" sz="8300" b="1" smtClean="0">
                <a:solidFill>
                  <a:srgbClr val="000099"/>
                </a:solidFill>
                <a:latin typeface="Arial Rounded MT Bold" pitchFamily="34" charset="0"/>
              </a:rPr>
              <a:t>abundantemente.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Bendito seja Deus que nos reuniu no amor de Cristo.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024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Ato Penitencial</a:t>
            </a:r>
            <a:endParaRPr lang="pt-BR" sz="8500" b="1" dirty="0" smtClean="0">
              <a:solidFill>
                <a:srgbClr val="0099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Irmãos e irmãs, reconheçamos as nossas culpas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500" b="1" smtClean="0">
                <a:solidFill>
                  <a:srgbClr val="000099"/>
                </a:solidFill>
                <a:latin typeface="Arial Rounded MT Bold" pitchFamily="34" charset="0"/>
              </a:rPr>
              <a:t>para celebrarmos dignamente os santos mistérios.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</a:t>
            </a:r>
            <a:r>
              <a:rPr lang="pt-BR" sz="9600" b="1" smtClean="0">
                <a:solidFill>
                  <a:srgbClr val="C00000"/>
                </a:solidFill>
                <a:latin typeface="Arial Rounded MT Bold" pitchFamily="34" charset="0"/>
              </a:rPr>
              <a:t>(Silêncio)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Senhor, que viestes procurar quem estava perdido,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Cristo, que viestes dar a vida em resgate de muitos,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Cristo,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Senhor, que congregais na unidade os vossos filhos dispersos,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Deus todo-poderoso tenha compaixão de nós,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perdoe os nossos pecados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nos conduza à vida eterna.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ítulo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43011" name="Espaço Reservado para Conteúdo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Hino de Louvor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Glória a Deus nas alturas e paz na terra aos homens por ele amados.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 Deus, Rei dos céus, Deus Pai todo-poderoso.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louvamos, 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nós vos bendizemos,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adoramos, 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nós vos glorificamos,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damos graças por vossa imensa glória.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 Jesus Cristo, Filho unigênito,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 Deus, Cordeiro de Deus, Filho de Deus Pai.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Vós, que tirais o pecado do mundo,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Vós, que tirais o pecado do mundo, acolhei a nossa súplica.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Vós, que estais à direita do Pai,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Só vós sois o Santo, 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só vós, o Senhor,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só vós, o Altíssimo, Jesus Cristo,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com o Espírito Santo, na glória de Deus Pai. 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5837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Oração da Coleta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Ó Deus, que prometestes permanecer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nos corações sinceros e retos,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dai-nos, por vossa graça, viver de tal modo,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possais habitar em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nosso Senhor Jesus Cristo, vosso Filho,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unidade do Espírito Santo.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6758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algn="l"/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Com o objetivo de vencer a marginalização, todo cristão deve viver testemunhando a</a:t>
            </a:r>
            <a:endParaRPr lang="pt-BR" sz="7500" b="1" i="1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marL="0" indent="0">
              <a:buNone/>
            </a:pPr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compaixão de Jesus Cristo pelos sofredores. Atentos, ouçamos sua Palavra.</a:t>
            </a:r>
            <a:endParaRPr lang="pt-BR" sz="7500" b="1" i="1" dirty="0" smtClean="0">
              <a:solidFill>
                <a:srgbClr val="000099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7065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PRIMEIRA LEITURA</a:t>
            </a:r>
          </a:p>
          <a:p>
            <a:pPr eaLnBrk="1" hangingPunct="1"/>
            <a:endParaRPr lang="pt-BR" sz="5000" b="1" dirty="0" smtClean="0">
              <a:solidFill>
                <a:srgbClr val="009900"/>
              </a:solidFill>
              <a:latin typeface="Arial Black" pitchFamily="34" charset="0"/>
            </a:endParaRPr>
          </a:p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Lv 13,1-2.44-46</a:t>
            </a:r>
            <a:endParaRPr lang="pt-BR" sz="9000" b="1" dirty="0" smtClean="0">
              <a:solidFill>
                <a:srgbClr val="0099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Leitura do Livro do </a:t>
            </a:r>
            <a:r>
              <a:rPr lang="pt-BR" sz="9000" b="1" dirty="0" err="1" smtClean="0">
                <a:solidFill>
                  <a:srgbClr val="000099"/>
                </a:solidFill>
                <a:latin typeface="Arial Rounded MT Bold" pitchFamily="34" charset="0"/>
              </a:rPr>
              <a:t>Levítico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: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1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 Senhor falou a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Moisés e Aarão,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dizendo: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2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“Quando alguém tiver na pele do seu corpo alguma inflamação,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erupção ou mancha branca, com aparência do mal da lepra,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será levado ao sacerdote Aarão ou a um dos seus filhos sacerdotes.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44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Se o homem estiver leproso é impuro, e como tal o sacerdote o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deve declarar.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45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 homem atingido por este mal andará com as vestes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rasgadas, os cabelos em desordem e a barba coberta, 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gritando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: ‘Impuro! Impuro!’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46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Durante todo o tempo em que estiver leproso será impuro; e, sendo impuro,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deve ficar isolado e morar fora do acampamento”.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Palavra do Senhor.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Graças a Deus!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849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000" b="1" dirty="0" smtClean="0">
                <a:solidFill>
                  <a:srgbClr val="009900"/>
                </a:solidFill>
                <a:latin typeface="Arial Black" pitchFamily="34" charset="0"/>
              </a:rPr>
              <a:t>SALMO RESPONSORIAL</a:t>
            </a:r>
          </a:p>
          <a:p>
            <a:pPr eaLnBrk="1" hangingPunct="1"/>
            <a:endParaRPr lang="pt-BR" sz="9000" b="1" dirty="0" smtClean="0">
              <a:solidFill>
                <a:srgbClr val="009900"/>
              </a:solidFill>
              <a:latin typeface="Arial Black" pitchFamily="34" charset="0"/>
            </a:endParaRPr>
          </a:p>
          <a:p>
            <a:pPr eaLnBrk="1" hangingPunct="1"/>
            <a:r>
              <a:rPr lang="pt-BR" sz="9000" b="1" dirty="0" err="1" smtClean="0">
                <a:solidFill>
                  <a:srgbClr val="009900"/>
                </a:solidFill>
                <a:latin typeface="Arial Black" pitchFamily="34" charset="0"/>
              </a:rPr>
              <a:t>Sl</a:t>
            </a:r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 </a:t>
            </a:r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31</a:t>
            </a:r>
            <a:endParaRPr lang="pt-BR" sz="9000" b="1" dirty="0" smtClean="0">
              <a:solidFill>
                <a:srgbClr val="0099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Sois, Senhor, para mim, alegria e refúgio.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Sois, Senhor, para mim, alegria e refúgio.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1.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Feliz o homem que foi perdoado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cuja falta já foi encoberta!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Feliz o homem a quem o Senhor </a:t>
            </a:r>
            <a:r>
              <a:rPr lang="pt-BR" sz="90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╬</a:t>
            </a:r>
            <a:endParaRPr lang="pt-BR" sz="9000" b="1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não olha mais como sendo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culpado,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em cuja alma não há falsidade!</a:t>
            </a:r>
            <a:endParaRPr lang="pt-BR" sz="9000" b="1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Sois, Senhor, para mim, alegria e refúgio.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2.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Eu confessei, afinal, meu pecado,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minha falta vos fiz conhecer.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Disse: “Eu irei confessar meu pecado!”</a:t>
            </a:r>
            <a:endParaRPr lang="pt-BR" sz="9000" b="1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perdoastes, Senhor, minha falta.</a:t>
            </a:r>
            <a:endParaRPr lang="pt-BR" sz="9000" b="1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Sois, Senhor, para mim, alegria e refúgio.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3.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Regozijai-vos, ó justos, em Deus, </a:t>
            </a:r>
            <a:r>
              <a:rPr lang="pt-BR" sz="90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╬</a:t>
            </a:r>
            <a:endParaRPr lang="pt-BR" sz="9000" b="1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no Senhor exultai de alegria!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Corações retos, cantai jubilosos!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Sois, Senhor, para mim, alegria e refúgio.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1571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SEGUNDA LEITURA</a:t>
            </a:r>
          </a:p>
          <a:p>
            <a:pPr eaLnBrk="1" hangingPunct="1"/>
            <a:endParaRPr lang="pt-BR" sz="5000" b="1" dirty="0" smtClean="0">
              <a:solidFill>
                <a:srgbClr val="009900"/>
              </a:solidFill>
              <a:latin typeface="Arial Black" pitchFamily="34" charset="0"/>
            </a:endParaRPr>
          </a:p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1Cor </a:t>
            </a:r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10,31</a:t>
            </a:r>
            <a:r>
              <a:rPr lang="pt-BR" sz="9000" b="1" dirty="0" smtClean="0">
                <a:solidFill>
                  <a:srgbClr val="009900"/>
                </a:solidFill>
                <a:latin typeface="Arial Black"/>
              </a:rPr>
              <a:t>─11,1</a:t>
            </a:r>
            <a:endParaRPr lang="pt-BR" sz="9000" b="1" dirty="0" smtClean="0">
              <a:solidFill>
                <a:srgbClr val="0099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Leitura da Primeira Carta de São Paulo aos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Coríntios: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Irmãos: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10,31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Quer comais, quer bebais, quer façais qualquer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outra coisa, fazei tudo para a glória de Deus.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32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Não escandalizeis ninguém, nem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judeus, nem gregos, nem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 Igreja de Deus.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33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Fazei como eu, que procuro agradar a todos, em tudo, não buscando o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que é vantajoso para mim mesmo, mas o que é vantajoso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para todos, a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fim de que sejam salvos.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11,1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Sede meus imitadores, como também eu o sou de Cristo.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Palavra do Senhor.</a:t>
            </a:r>
          </a:p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Graças a 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Deus!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3414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500" b="1" dirty="0" smtClean="0">
                <a:solidFill>
                  <a:srgbClr val="009900"/>
                </a:solidFill>
                <a:latin typeface="Arial Black" pitchFamily="34" charset="0"/>
              </a:rPr>
              <a:t>Aclamação ao Evangelho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361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EVANGELHO</a:t>
            </a:r>
          </a:p>
          <a:p>
            <a:pPr eaLnBrk="1" hangingPunct="1"/>
            <a:endParaRPr lang="pt-BR" sz="9000" b="1" dirty="0" smtClean="0">
              <a:solidFill>
                <a:srgbClr val="009900"/>
              </a:solidFill>
              <a:latin typeface="Arial Black" pitchFamily="34" charset="0"/>
            </a:endParaRPr>
          </a:p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Mc </a:t>
            </a:r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1,40-45</a:t>
            </a:r>
            <a:endParaRPr lang="pt-BR" sz="9000" b="1" dirty="0" smtClean="0">
              <a:solidFill>
                <a:srgbClr val="0099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 esteja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Ele está no meio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700" b="1" dirty="0" smtClean="0">
                <a:solidFill>
                  <a:srgbClr val="000099"/>
                </a:solidFill>
                <a:latin typeface="Arial Rounded MT Bold" pitchFamily="34" charset="0"/>
              </a:rPr>
              <a:t>PROCLAMAÇÃO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do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Evangelho de Jesus Cristo </a:t>
            </a:r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†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segundo Marcos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Glória a vós, Senhor.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Naquele tempo, </a:t>
            </a:r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40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um leproso chegou perto de Jesus, e de joelhos pediu: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“Se queres, tens o poder de curar-me”. </a:t>
            </a:r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41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Jesus, cheio de compaixão,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estendeu a mão, tocou nele, e disse: “Eu quero: fica curado!” </a:t>
            </a:r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42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mesmo instante, a lepra desapareceu, e ele ficou curado. </a:t>
            </a:r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43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Então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Jesus o mandou logo embora, </a:t>
            </a:r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44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falando com firmeza: “Não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contes nada disso a ninguém! Vai, mostra-te ao sacerdote 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500" b="1" smtClean="0">
                <a:solidFill>
                  <a:srgbClr val="000099"/>
                </a:solidFill>
                <a:latin typeface="Arial Rounded MT Bold" pitchFamily="34" charset="0"/>
              </a:rPr>
              <a:t>oferece, pela tua purificação, o que Moisés ordenou, como prova para eles!”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45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Ele foi e começou a contar e a divulgar muito o fato. Por isso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Jesus não podia mais entrar publicamente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numa cidade: ficava fora, em lugares desertos. E 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toda parte vinham procurá-lo.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Palavra da Salvação.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Glória a vós, 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Senhor!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Subtítulo 2"/>
          <p:cNvSpPr>
            <a:spLocks noGrp="1"/>
          </p:cNvSpPr>
          <p:nvPr>
            <p:ph type="subTitle" idx="1"/>
          </p:nvPr>
        </p:nvSpPr>
        <p:spPr>
          <a:xfrm>
            <a:off x="4286248" y="2928934"/>
            <a:ext cx="4894265" cy="1071562"/>
          </a:xfrm>
        </p:spPr>
        <p:txBody>
          <a:bodyPr anchor="ctr"/>
          <a:lstStyle/>
          <a:p>
            <a:pPr eaLnBrk="1" hangingPunct="1"/>
            <a:r>
              <a:rPr lang="pt-BR" sz="7000" b="1" dirty="0" smtClean="0">
                <a:solidFill>
                  <a:schemeClr val="tx1"/>
                </a:solidFill>
                <a:latin typeface="Arial Rounded MT Bold" pitchFamily="34" charset="0"/>
              </a:rPr>
              <a:t>SE QUERES, TENS O PODER DE CURAR-ME!</a:t>
            </a:r>
            <a:endParaRPr lang="pt-BR" sz="7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  <p:pic>
        <p:nvPicPr>
          <p:cNvPr id="277506" name="Picture 2" descr="http://2.bp.blogspot.com/__pLEjGjLFpA/TS7S4DrwgbI/AAAAAAAAEMo/0Qs61Qgo5A8/s400/Marcos+1%252C40-4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357686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05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Profissão     de Fé </a:t>
            </a:r>
            <a:r>
              <a:rPr lang="pt-BR" sz="9000" b="1" dirty="0" smtClean="0">
                <a:solidFill>
                  <a:srgbClr val="002060"/>
                </a:solidFill>
                <a:latin typeface="Arial Black" pitchFamily="34" charset="0"/>
              </a:rPr>
              <a:t>(Símbolo apostólico)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Creio em Deus Pai todo-poderoso, criador do céu e da terra.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em Jesus Cristo, seu único Filho, nosso Senhor,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400" b="1" smtClean="0">
                <a:solidFill>
                  <a:srgbClr val="000099"/>
                </a:solidFill>
                <a:latin typeface="Arial Rounded MT Bold" pitchFamily="34" charset="0"/>
              </a:rPr>
              <a:t>que foi concebido pelo poder do Espírito Santo; nasceu da Virgem Maria;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padeceu sob Pôncio Pilatos, foi crucificado, morto e sepultado.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Desceu à mansão dos mortos, ressuscitou ao terceiro dia,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subiu aos céus; está sentado à direita de Deus Pai todo-poderoso,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donde há de vir a julgar os vivos e os mortos.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Creio no Espírito Santo;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Santa Igreja Católica; na comunhão dos santos;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na remissão dos pecados;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ressurreição da carne;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na vida eterna. 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638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500" b="1" dirty="0" smtClean="0">
                <a:solidFill>
                  <a:srgbClr val="009900"/>
                </a:solidFill>
                <a:latin typeface="Arial Black" pitchFamily="34" charset="0"/>
              </a:rPr>
              <a:t>Oração da Comunidade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Confiantes na bondade e no amor de Deus por seu povo, apresentemos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 Ele nossas súplicas, na certeza de que em sua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comunhão seremos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renovados. Rezemos: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Renovai-nos, Senhor!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1.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Senhor, para que nossos bispos e clero possam dar testemunho de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que Cristo é quem redime e restabelece a graça, nós vos pedimos: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Renovai-nos, Senhor!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2.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Senhor, para que todos nós, leigos e leigas, tenhamos nossa 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capacidade de amar aperfeiçoada, nós vos pedimos: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Renovai-nos, Senhor!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3.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Senhor, para que possamos manter nossa dignidade absoluta, sem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que seja negociada e violada, nós vos pedimos: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Renovai-nos, Senhor!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4.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Senhor, para que todos os seres humanos reconheçam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sua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condição de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pecador, nós vos pedimos: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Renovai-nos, Senhor!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2835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Apresentação das Oferendas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3040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Orai, irmãos e irmãs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que o nosso sacrifício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seja aceito por Deus Pai todo-poderoso.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Receba o Senhor por tuas mãos este sacrifício,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para glória do seu nome,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para nosso bem e de toda a santa Igreja.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23757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Oração sobre as Oferendas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Ó Deus, que este sacrifício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nos purifique e renove,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seja fonte de eterna recompensa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os que fazem a vossa vontade.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nosso Senhor.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05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7600" b="1" dirty="0" smtClean="0">
                <a:solidFill>
                  <a:srgbClr val="009900"/>
                </a:solidFill>
                <a:latin typeface="Arial Black" pitchFamily="34" charset="0"/>
              </a:rPr>
              <a:t>Prefácio dos Domingos do Tempo Comum III: </a:t>
            </a:r>
            <a:r>
              <a:rPr lang="pt-BR" sz="7600" b="1" dirty="0" smtClean="0">
                <a:solidFill>
                  <a:schemeClr val="tx1"/>
                </a:solidFill>
                <a:latin typeface="Arial Black" pitchFamily="34" charset="0"/>
              </a:rPr>
              <a:t>A salvação dos homens, pelo homem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 esteja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Ele está no meio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Corações ao alto.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nosso coração está em Deus.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Demos graças ao Senhor, nosso Deus.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É nosso dever e nossa salvação.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verdade, é justo e necessário,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é nosso dever e salvação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dar-vos graças, sempre e em todo o lugar,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Senhor, Pai santo,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Deus eterno e todo-poderoso.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reconhecemos ser digno da vossa imensa glória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vir em socorro de todos os mortais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a vossa divindade.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servir-vos de nossa condição mortal,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nos libertar da morte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abrir-nos o caminho da salvação,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Senhor nosso.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ele, os anjos celebram a vossa grandeza,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os santos proclamam a vossa glória.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Concedei-nos também a nós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associar-nos aos seus louvores,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cantando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(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dizendo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)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a uma só voz: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Santo, Santo, Santo,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Senhor, Deus do universo!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céu e a terra proclamam a vossa glória.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Hosana nas alturas!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Bendito o que vem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em nome do Senhor!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Hosana nas alturas!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Oração Eucarística III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verdade, vós sois santo, ó Deus do universo,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tudo o que criastes proclama o vosso louvor,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porque, por Jesus Cristo,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vosso Filho e Senhor nosso,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pela força do Espírito Santo,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dais vida e santidade a todas as coisas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não cessais de reunir o vosso povo,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que vos ofereça em toda parte,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do nascer ao pôr-do-sol,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um sacrifício perfeito.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Santificai e reuni o vosso povo!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isso, nós vos suplicamos: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santificai pelo Espírito Santo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as oferendas que vos apresentamos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serem consagradas,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fim de que se tornem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Corpo e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†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o Sangue de Jesus Cristo,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vosso Filho e Senhor nosso,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nos mandou celebrar este mistério.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Santificai nossa oferenda, ó Senhor!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noite em que ia ser entregue,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ele tomou o pão,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 graças, e o partiu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deu a seus discípulos, dizendo: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TOMAI, TODOS, E COMEI: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ISTO É O MEU CORPO,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QUE SERÁ ENTREGUE POR VÓS.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3072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Do mesmo modo,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ao fim da ceia, ele tomou o cálice em suas mãos,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 graças novamente,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o deu a seus discípulos, dizendo: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TOMAI, TODOS, E BEBEI: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ESTE É O CÁLICE DO MEU SANGUE,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O SANGUE DA NOVA E ETERNA ALIANÇA,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QUE SERÁ DERRAMADO POR VÓS E POR TODOS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PARA REMISSÃO DOS PECADOS.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FAZEI ISTO EM MEMÓRIA DE MIM.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4198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Eis o mistério da fé!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Anunciamos, Senhor, a vossa morte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proclamamos a vossa ressurreição.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Vinde, Senhor Jesus!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Celebrando agora, ó Pai,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memória do vosso Filho,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 sua paixão que nos salva,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 sua gloriosa ressurreição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da sua ascensão ao céu,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enquanto esperamos a sua nova vinda,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oferecemos em ação de graças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este sacrifício de vida e santidade.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Recebei, ó Senhor, a nossa oferta!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Olhai com bondade a oferenda da vossa Igreja,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reconhecei o sacrifício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nos reconcilia convosco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concedei que, alimentando-nos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o Corpo e o Sangue do vosso Filho,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sejamos repletos do Espírito Santo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nos tornemos em Cristo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um só corpo e um só espírito.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Fazei de nós um só corpo e um só espírito!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ele faça de nós uma oferenda perfeita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alcançarmos a vida eterna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os vossos santos: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Virgem Maria, Mãe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os vossos Apóstolos e Mártires,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N. (o santo do dia ou o padroeiro)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todos os santos,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não cessam de interceder por nós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vossa presença.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Fazei de nós uma perfeita oferenda!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agora, nós vos suplicamos, ó Pai,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este sacrifício da nossa reconciliação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estenda a paz e a salvação ao mundo inteiro.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Confirmai na fé e na caridade a vossa Igreja,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enquanto caminha neste mundo: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vosso servo o papa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N.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nosso bispo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N.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os bispos do mundo inteiro,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clero e todo o povo que conquistastes.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Lembrai-vos, ó Pai, da vossa Igreja!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Atendei às preces da vossa família,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está aqui, na vossa presença.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Reuni em vós, Pai de misericórdia,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todos os vossos filhos e filhas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dispersos pelo mundo inteiro.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Lembrai-vos, ó Pai, dos vossos filhos!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Acolhei com bondade no vosso reino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os nossos irmãos e irmãs que partiram desta vida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todos os que morreram na vossa amizade.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Unidos a eles, esperamos também nós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saciar-nos eternamente da vossa glória,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Senhor nosso.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 todos saciai com vossa glória!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ele dais ao mundo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todo bem e toda graça.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com Cristo, em Cristo,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vós, Deus Pai todo-poderoso,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unidade do Espírito Santo,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toda a honra e toda a glória,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agora e para sempre.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83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37683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3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Rito da Comunhão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Rezemos, com amor e confiança,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oração que o Senhor Jesus nos ensinou: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Pai nosso que estais nos céus,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santificado seja o vosso nome;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venha a nós o vosso reino,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seja feita a vossa vontade,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assim na terra como no céu;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pão nosso de cada dia nos dai hoje;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perdoai-nos as nossas ofensas,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assim como nós perdoamos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 quem nos tem ofendido;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não nos deixeis cair em tentação,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mas livrai-nos do mal.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Livrai-nos de todos os males, ó Pai,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dai-nos hoje a vossa paz.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Ajudados pela vossa misericórdia,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sejamos sempre livres do pecado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protegidos de todos os perigos,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enquanto, vivendo a esperança,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aguardamos a vinda do Cristo Salvador.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Vosso é o reino, o poder e a glória para sempre!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 Jesus Cristo,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dissestes aos vossos Apóstolos: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Eu vos deixo a paz, eu vos dou a minha paz.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Não olheis os nossos pecados,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mas a fé que anima vossa Igreja;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dai-lhe, segundo o vosso desejo,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paz e a unidade.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Vós, que sois Deus, com o Pai e o Espírito Santo.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paz do Senhor esteja sempre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amor de Cristo nos uniu.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Irmãos e irmãs, saudai-vos em Cristo Jesus.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05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3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Cordeiro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que tirais o pecado do mundo,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Cordeiro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que tirais o pecado do mundo,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Cordeiro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que tirais o pecado do mundo, dai-nos a paz.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Eu sou a luz do mundo;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quem me segue não andará nas trevas,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mas terá a luz da vida.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Eis o Cordeiro de Deus,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tira o pecado do mundo.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Senhor, eu não sou digno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de que entreis em minha morada,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mas dizei uma palavra e serei salvo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)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.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945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3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1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Canto da comunhão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15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43315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</p:spTree>
  </p:cSld>
  <p:clrMapOvr>
    <a:masterClrMapping/>
  </p:clrMapOvr>
</p:sld>
</file>

<file path=ppt/slides/slide3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1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Oração depois da Comunhão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Ó Deus, que nos fizestes</a:t>
            </a:r>
            <a:endParaRPr lang="pt-BR" sz="8700" b="1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provar as alegrias do céu,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dai-nos desejar sempre o alimento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nos traz a verdadeira vida.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nosso Senhor.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34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44134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</p:spTree>
  </p:cSld>
  <p:clrMapOvr>
    <a:masterClrMapping/>
  </p:clrMapOvr>
</p:sld>
</file>

<file path=ppt/slides/slide3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Bênção e Despedida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 esteja convosco!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Ele está no meio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o Deus de toda consolação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disponha na sua paz os vossos dias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vos conceda as suas bênçãos.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Sempre vos liberte de todos os perigos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confirme os vossos corações em seu amor.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assim, ricos em esperança, fé e caridade,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possais viver praticando o bem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chegar felizes à vida eterna.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Abençoe-vos Deus todo-poderoso,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Pai e Filho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†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e Espírito Santo.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Levai a todos a alegria do Senhor ressuscitado;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ide em paz e o Senhor vos acompanhe.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Graças a Deus.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9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4689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3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0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Canto Final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4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47104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6020</TotalTime>
  <Words>2828</Words>
  <Application>Microsoft Office PowerPoint</Application>
  <PresentationFormat>Apresentação na tela (4:3)</PresentationFormat>
  <Paragraphs>385</Paragraphs>
  <Slides>400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400</vt:i4>
      </vt:variant>
    </vt:vector>
  </HeadingPairs>
  <TitlesOfParts>
    <vt:vector size="401" baseType="lpstr">
      <vt:lpstr>Tema do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Slide 105</vt:lpstr>
      <vt:lpstr>Slide 106</vt:lpstr>
      <vt:lpstr>Slide 107</vt:lpstr>
      <vt:lpstr>Slide 108</vt:lpstr>
      <vt:lpstr>Slide 109</vt:lpstr>
      <vt:lpstr>Slide 110</vt:lpstr>
      <vt:lpstr>Slide 111</vt:lpstr>
      <vt:lpstr>Slide 112</vt:lpstr>
      <vt:lpstr>Slide 113</vt:lpstr>
      <vt:lpstr>Slide 114</vt:lpstr>
      <vt:lpstr>Slide 115</vt:lpstr>
      <vt:lpstr>Slide 116</vt:lpstr>
      <vt:lpstr>Slide 117</vt:lpstr>
      <vt:lpstr>Slide 118</vt:lpstr>
      <vt:lpstr>Slide 119</vt:lpstr>
      <vt:lpstr>Slide 120</vt:lpstr>
      <vt:lpstr>Slide 121</vt:lpstr>
      <vt:lpstr>Slide 122</vt:lpstr>
      <vt:lpstr>Slide 123</vt:lpstr>
      <vt:lpstr>Slide 124</vt:lpstr>
      <vt:lpstr>Slide 125</vt:lpstr>
      <vt:lpstr>Slide 126</vt:lpstr>
      <vt:lpstr>Slide 127</vt:lpstr>
      <vt:lpstr>Slide 128</vt:lpstr>
      <vt:lpstr>Slide 129</vt:lpstr>
      <vt:lpstr>Slide 130</vt:lpstr>
      <vt:lpstr>Slide 131</vt:lpstr>
      <vt:lpstr>Slide 132</vt:lpstr>
      <vt:lpstr>Slide 133</vt:lpstr>
      <vt:lpstr>Slide 134</vt:lpstr>
      <vt:lpstr>Slide 135</vt:lpstr>
      <vt:lpstr>Slide 136</vt:lpstr>
      <vt:lpstr>Slide 137</vt:lpstr>
      <vt:lpstr>Slide 138</vt:lpstr>
      <vt:lpstr>Slide 139</vt:lpstr>
      <vt:lpstr>Slide 140</vt:lpstr>
      <vt:lpstr>Slide 141</vt:lpstr>
      <vt:lpstr>Slide 142</vt:lpstr>
      <vt:lpstr>Slide 143</vt:lpstr>
      <vt:lpstr>Slide 144</vt:lpstr>
      <vt:lpstr>Slide 145</vt:lpstr>
      <vt:lpstr>Slide 146</vt:lpstr>
      <vt:lpstr>Slide 147</vt:lpstr>
      <vt:lpstr>Slide 148</vt:lpstr>
      <vt:lpstr>Slide 149</vt:lpstr>
      <vt:lpstr>Slide 150</vt:lpstr>
      <vt:lpstr>Slide 151</vt:lpstr>
      <vt:lpstr>Slide 152</vt:lpstr>
      <vt:lpstr>Slide 153</vt:lpstr>
      <vt:lpstr>Slide 154</vt:lpstr>
      <vt:lpstr>Slide 155</vt:lpstr>
      <vt:lpstr>Slide 156</vt:lpstr>
      <vt:lpstr>Slide 157</vt:lpstr>
      <vt:lpstr>Slide 158</vt:lpstr>
      <vt:lpstr>Slide 159</vt:lpstr>
      <vt:lpstr>Slide 160</vt:lpstr>
      <vt:lpstr>Slide 161</vt:lpstr>
      <vt:lpstr>Slide 162</vt:lpstr>
      <vt:lpstr>Slide 163</vt:lpstr>
      <vt:lpstr>Slide 164</vt:lpstr>
      <vt:lpstr>Slide 165</vt:lpstr>
      <vt:lpstr>Slide 166</vt:lpstr>
      <vt:lpstr>Slide 167</vt:lpstr>
      <vt:lpstr>Slide 168</vt:lpstr>
      <vt:lpstr>Slide 169</vt:lpstr>
      <vt:lpstr>Slide 170</vt:lpstr>
      <vt:lpstr>Slide 171</vt:lpstr>
      <vt:lpstr>Slide 172</vt:lpstr>
      <vt:lpstr>Slide 173</vt:lpstr>
      <vt:lpstr>Slide 174</vt:lpstr>
      <vt:lpstr>Slide 175</vt:lpstr>
      <vt:lpstr>Slide 176</vt:lpstr>
      <vt:lpstr>Slide 177</vt:lpstr>
      <vt:lpstr>Slide 178</vt:lpstr>
      <vt:lpstr>Slide 179</vt:lpstr>
      <vt:lpstr>Slide 180</vt:lpstr>
      <vt:lpstr>Slide 181</vt:lpstr>
      <vt:lpstr>Slide 182</vt:lpstr>
      <vt:lpstr>Slide 183</vt:lpstr>
      <vt:lpstr>Slide 184</vt:lpstr>
      <vt:lpstr>Slide 185</vt:lpstr>
      <vt:lpstr>Slide 186</vt:lpstr>
      <vt:lpstr>Slide 187</vt:lpstr>
      <vt:lpstr>Slide 188</vt:lpstr>
      <vt:lpstr>Slide 189</vt:lpstr>
      <vt:lpstr>Slide 190</vt:lpstr>
      <vt:lpstr>Slide 191</vt:lpstr>
      <vt:lpstr>Slide 192</vt:lpstr>
      <vt:lpstr>Slide 193</vt:lpstr>
      <vt:lpstr>Slide 194</vt:lpstr>
      <vt:lpstr>Slide 195</vt:lpstr>
      <vt:lpstr>Slide 196</vt:lpstr>
      <vt:lpstr>Slide 197</vt:lpstr>
      <vt:lpstr>Slide 198</vt:lpstr>
      <vt:lpstr>Slide 199</vt:lpstr>
      <vt:lpstr>Slide 200</vt:lpstr>
      <vt:lpstr>Slide 201</vt:lpstr>
      <vt:lpstr>Slide 202</vt:lpstr>
      <vt:lpstr>Slide 203</vt:lpstr>
      <vt:lpstr>Slide 204</vt:lpstr>
      <vt:lpstr>Slide 205</vt:lpstr>
      <vt:lpstr>Slide 206</vt:lpstr>
      <vt:lpstr>Slide 207</vt:lpstr>
      <vt:lpstr>Slide 208</vt:lpstr>
      <vt:lpstr>Slide 209</vt:lpstr>
      <vt:lpstr>Slide 210</vt:lpstr>
      <vt:lpstr>Slide 211</vt:lpstr>
      <vt:lpstr>Slide 212</vt:lpstr>
      <vt:lpstr>Slide 213</vt:lpstr>
      <vt:lpstr>Slide 214</vt:lpstr>
      <vt:lpstr>Slide 215</vt:lpstr>
      <vt:lpstr>Slide 216</vt:lpstr>
      <vt:lpstr>Slide 217</vt:lpstr>
      <vt:lpstr>Slide 218</vt:lpstr>
      <vt:lpstr>Slide 219</vt:lpstr>
      <vt:lpstr>Slide 220</vt:lpstr>
      <vt:lpstr>Slide 221</vt:lpstr>
      <vt:lpstr>Slide 222</vt:lpstr>
      <vt:lpstr>Slide 223</vt:lpstr>
      <vt:lpstr>Slide 224</vt:lpstr>
      <vt:lpstr>Slide 225</vt:lpstr>
      <vt:lpstr>Slide 226</vt:lpstr>
      <vt:lpstr>Slide 227</vt:lpstr>
      <vt:lpstr>Slide 228</vt:lpstr>
      <vt:lpstr>Slide 229</vt:lpstr>
      <vt:lpstr>Slide 230</vt:lpstr>
      <vt:lpstr>Slide 231</vt:lpstr>
      <vt:lpstr>Slide 232</vt:lpstr>
      <vt:lpstr>Slide 233</vt:lpstr>
      <vt:lpstr>Slide 234</vt:lpstr>
      <vt:lpstr>Slide 235</vt:lpstr>
      <vt:lpstr>Slide 236</vt:lpstr>
      <vt:lpstr>Slide 237</vt:lpstr>
      <vt:lpstr>Slide 238</vt:lpstr>
      <vt:lpstr>Slide 239</vt:lpstr>
      <vt:lpstr>Slide 240</vt:lpstr>
      <vt:lpstr>Slide 241</vt:lpstr>
      <vt:lpstr>Slide 242</vt:lpstr>
      <vt:lpstr>Slide 243</vt:lpstr>
      <vt:lpstr>Slide 244</vt:lpstr>
      <vt:lpstr>Slide 245</vt:lpstr>
      <vt:lpstr>Slide 246</vt:lpstr>
      <vt:lpstr>Slide 247</vt:lpstr>
      <vt:lpstr>Slide 248</vt:lpstr>
      <vt:lpstr>Slide 249</vt:lpstr>
      <vt:lpstr>Slide 250</vt:lpstr>
      <vt:lpstr>Slide 251</vt:lpstr>
      <vt:lpstr>Slide 252</vt:lpstr>
      <vt:lpstr>Slide 253</vt:lpstr>
      <vt:lpstr>Slide 254</vt:lpstr>
      <vt:lpstr>Slide 255</vt:lpstr>
      <vt:lpstr>Slide 256</vt:lpstr>
      <vt:lpstr>Slide 257</vt:lpstr>
      <vt:lpstr>Slide 258</vt:lpstr>
      <vt:lpstr>Slide 259</vt:lpstr>
      <vt:lpstr>Slide 260</vt:lpstr>
      <vt:lpstr>Slide 261</vt:lpstr>
      <vt:lpstr>Slide 262</vt:lpstr>
      <vt:lpstr>Slide 263</vt:lpstr>
      <vt:lpstr>Slide 264</vt:lpstr>
      <vt:lpstr>Slide 265</vt:lpstr>
      <vt:lpstr>Slide 266</vt:lpstr>
      <vt:lpstr>Slide 267</vt:lpstr>
      <vt:lpstr>Slide 268</vt:lpstr>
      <vt:lpstr>Slide 269</vt:lpstr>
      <vt:lpstr>Slide 270</vt:lpstr>
      <vt:lpstr>Slide 271</vt:lpstr>
      <vt:lpstr>Slide 272</vt:lpstr>
      <vt:lpstr>Slide 273</vt:lpstr>
      <vt:lpstr>Slide 274</vt:lpstr>
      <vt:lpstr>Slide 275</vt:lpstr>
      <vt:lpstr>Slide 276</vt:lpstr>
      <vt:lpstr>Slide 277</vt:lpstr>
      <vt:lpstr>Slide 278</vt:lpstr>
      <vt:lpstr>Slide 279</vt:lpstr>
      <vt:lpstr>Slide 280</vt:lpstr>
      <vt:lpstr>Slide 281</vt:lpstr>
      <vt:lpstr>Slide 282</vt:lpstr>
      <vt:lpstr>Slide 283</vt:lpstr>
      <vt:lpstr>Slide 284</vt:lpstr>
      <vt:lpstr>Slide 285</vt:lpstr>
      <vt:lpstr>Slide 286</vt:lpstr>
      <vt:lpstr>Slide 287</vt:lpstr>
      <vt:lpstr>Slide 288</vt:lpstr>
      <vt:lpstr>Slide 289</vt:lpstr>
      <vt:lpstr>Slide 290</vt:lpstr>
      <vt:lpstr>Slide 291</vt:lpstr>
      <vt:lpstr>Slide 292</vt:lpstr>
      <vt:lpstr>Slide 293</vt:lpstr>
      <vt:lpstr>Slide 294</vt:lpstr>
      <vt:lpstr>Slide 295</vt:lpstr>
      <vt:lpstr>Slide 296</vt:lpstr>
      <vt:lpstr>Slide 297</vt:lpstr>
      <vt:lpstr>Slide 298</vt:lpstr>
      <vt:lpstr>Slide 299</vt:lpstr>
      <vt:lpstr>Slide 300</vt:lpstr>
      <vt:lpstr>Slide 301</vt:lpstr>
      <vt:lpstr>Slide 302</vt:lpstr>
      <vt:lpstr>Slide 303</vt:lpstr>
      <vt:lpstr>Slide 304</vt:lpstr>
      <vt:lpstr>Slide 305</vt:lpstr>
      <vt:lpstr>Slide 306</vt:lpstr>
      <vt:lpstr>Slide 307</vt:lpstr>
      <vt:lpstr>Slide 308</vt:lpstr>
      <vt:lpstr>Slide 309</vt:lpstr>
      <vt:lpstr>Slide 310</vt:lpstr>
      <vt:lpstr>Slide 311</vt:lpstr>
      <vt:lpstr>Slide 312</vt:lpstr>
      <vt:lpstr>Slide 313</vt:lpstr>
      <vt:lpstr>Slide 314</vt:lpstr>
      <vt:lpstr>Slide 315</vt:lpstr>
      <vt:lpstr>Slide 316</vt:lpstr>
      <vt:lpstr>Slide 317</vt:lpstr>
      <vt:lpstr>Slide 318</vt:lpstr>
      <vt:lpstr>Slide 319</vt:lpstr>
      <vt:lpstr>Slide 320</vt:lpstr>
      <vt:lpstr>Slide 321</vt:lpstr>
      <vt:lpstr>Slide 322</vt:lpstr>
      <vt:lpstr>Slide 323</vt:lpstr>
      <vt:lpstr>Slide 324</vt:lpstr>
      <vt:lpstr>Slide 325</vt:lpstr>
      <vt:lpstr>Slide 326</vt:lpstr>
      <vt:lpstr>Slide 327</vt:lpstr>
      <vt:lpstr>Slide 328</vt:lpstr>
      <vt:lpstr>Slide 329</vt:lpstr>
      <vt:lpstr>Slide 330</vt:lpstr>
      <vt:lpstr>Slide 331</vt:lpstr>
      <vt:lpstr>Slide 332</vt:lpstr>
      <vt:lpstr>Slide 333</vt:lpstr>
      <vt:lpstr>Slide 334</vt:lpstr>
      <vt:lpstr>Slide 335</vt:lpstr>
      <vt:lpstr>Slide 336</vt:lpstr>
      <vt:lpstr>Slide 337</vt:lpstr>
      <vt:lpstr>Slide 338</vt:lpstr>
      <vt:lpstr>Slide 339</vt:lpstr>
      <vt:lpstr>Slide 340</vt:lpstr>
      <vt:lpstr>Slide 341</vt:lpstr>
      <vt:lpstr>Slide 342</vt:lpstr>
      <vt:lpstr>Slide 343</vt:lpstr>
      <vt:lpstr>Slide 344</vt:lpstr>
      <vt:lpstr>Slide 345</vt:lpstr>
      <vt:lpstr>Slide 346</vt:lpstr>
      <vt:lpstr>Slide 347</vt:lpstr>
      <vt:lpstr>Slide 348</vt:lpstr>
      <vt:lpstr>Slide 349</vt:lpstr>
      <vt:lpstr>Slide 350</vt:lpstr>
      <vt:lpstr>Slide 351</vt:lpstr>
      <vt:lpstr>Slide 352</vt:lpstr>
      <vt:lpstr>Slide 353</vt:lpstr>
      <vt:lpstr>Slide 354</vt:lpstr>
      <vt:lpstr>Slide 355</vt:lpstr>
      <vt:lpstr>Slide 356</vt:lpstr>
      <vt:lpstr>Slide 357</vt:lpstr>
      <vt:lpstr>Slide 358</vt:lpstr>
      <vt:lpstr>Slide 359</vt:lpstr>
      <vt:lpstr>Slide 360</vt:lpstr>
      <vt:lpstr>Slide 361</vt:lpstr>
      <vt:lpstr>Slide 362</vt:lpstr>
      <vt:lpstr>Slide 363</vt:lpstr>
      <vt:lpstr>Slide 364</vt:lpstr>
      <vt:lpstr>Slide 365</vt:lpstr>
      <vt:lpstr>Slide 366</vt:lpstr>
      <vt:lpstr>Slide 367</vt:lpstr>
      <vt:lpstr>Slide 368</vt:lpstr>
      <vt:lpstr>Slide 369</vt:lpstr>
      <vt:lpstr>Slide 370</vt:lpstr>
      <vt:lpstr>Slide 371</vt:lpstr>
      <vt:lpstr>Slide 372</vt:lpstr>
      <vt:lpstr>Slide 373</vt:lpstr>
      <vt:lpstr>Slide 374</vt:lpstr>
      <vt:lpstr>Slide 375</vt:lpstr>
      <vt:lpstr>Slide 376</vt:lpstr>
      <vt:lpstr>Slide 377</vt:lpstr>
      <vt:lpstr>Slide 378</vt:lpstr>
      <vt:lpstr>Slide 379</vt:lpstr>
      <vt:lpstr>Slide 380</vt:lpstr>
      <vt:lpstr>Slide 381</vt:lpstr>
      <vt:lpstr>Slide 382</vt:lpstr>
      <vt:lpstr>Slide 383</vt:lpstr>
      <vt:lpstr>Slide 384</vt:lpstr>
      <vt:lpstr>Slide 385</vt:lpstr>
      <vt:lpstr>Slide 386</vt:lpstr>
      <vt:lpstr>Slide 387</vt:lpstr>
      <vt:lpstr>Slide 388</vt:lpstr>
      <vt:lpstr>Slide 389</vt:lpstr>
      <vt:lpstr>Slide 390</vt:lpstr>
      <vt:lpstr>Slide 391</vt:lpstr>
      <vt:lpstr>Slide 392</vt:lpstr>
      <vt:lpstr>Slide 393</vt:lpstr>
      <vt:lpstr>Slide 394</vt:lpstr>
      <vt:lpstr>Slide 395</vt:lpstr>
      <vt:lpstr>Slide 396</vt:lpstr>
      <vt:lpstr>Slide 397</vt:lpstr>
      <vt:lpstr>Slide 398</vt:lpstr>
      <vt:lpstr>Slide 399</vt:lpstr>
      <vt:lpstr>Slide 400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826</cp:revision>
  <dcterms:created xsi:type="dcterms:W3CDTF">2011-01-02T16:51:38Z</dcterms:created>
  <dcterms:modified xsi:type="dcterms:W3CDTF">2012-01-12T10:59:18Z</dcterms:modified>
</cp:coreProperties>
</file>