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22159" r:id="rId4"/>
    <p:sldId id="22908" r:id="rId5"/>
    <p:sldId id="23510" r:id="rId6"/>
    <p:sldId id="23511" r:id="rId7"/>
    <p:sldId id="23512" r:id="rId8"/>
    <p:sldId id="23513" r:id="rId9"/>
    <p:sldId id="23514" r:id="rId10"/>
    <p:sldId id="23809" r:id="rId11"/>
    <p:sldId id="23810" r:id="rId12"/>
    <p:sldId id="958" r:id="rId13"/>
    <p:sldId id="1083" r:id="rId14"/>
    <p:sldId id="8277" r:id="rId15"/>
    <p:sldId id="1113" r:id="rId16"/>
    <p:sldId id="23812" r:id="rId17"/>
    <p:sldId id="23813" r:id="rId18"/>
    <p:sldId id="23814" r:id="rId19"/>
    <p:sldId id="23815" r:id="rId20"/>
    <p:sldId id="23816" r:id="rId21"/>
    <p:sldId id="23174" r:id="rId22"/>
    <p:sldId id="1122" r:id="rId23"/>
    <p:sldId id="23818" r:id="rId24"/>
    <p:sldId id="23819" r:id="rId25"/>
    <p:sldId id="23820" r:id="rId26"/>
    <p:sldId id="23821" r:id="rId27"/>
    <p:sldId id="23822" r:id="rId28"/>
    <p:sldId id="23825" r:id="rId29"/>
    <p:sldId id="23826" r:id="rId30"/>
    <p:sldId id="23827" r:id="rId31"/>
    <p:sldId id="23828" r:id="rId32"/>
    <p:sldId id="23829" r:id="rId33"/>
    <p:sldId id="23830" r:id="rId34"/>
    <p:sldId id="23831" r:id="rId35"/>
    <p:sldId id="23832" r:id="rId36"/>
    <p:sldId id="23833" r:id="rId37"/>
    <p:sldId id="23834" r:id="rId38"/>
    <p:sldId id="23835" r:id="rId39"/>
    <p:sldId id="23836" r:id="rId40"/>
    <p:sldId id="23837" r:id="rId41"/>
    <p:sldId id="23838" r:id="rId42"/>
    <p:sldId id="12131" r:id="rId43"/>
    <p:sldId id="7275" r:id="rId44"/>
    <p:sldId id="8307" r:id="rId45"/>
    <p:sldId id="8308" r:id="rId46"/>
    <p:sldId id="23516" r:id="rId47"/>
    <p:sldId id="23517" r:id="rId48"/>
    <p:sldId id="23518" r:id="rId49"/>
    <p:sldId id="23519" r:id="rId50"/>
    <p:sldId id="23520" r:id="rId51"/>
    <p:sldId id="23521" r:id="rId52"/>
    <p:sldId id="23522" r:id="rId53"/>
    <p:sldId id="23523" r:id="rId54"/>
    <p:sldId id="23524" r:id="rId55"/>
    <p:sldId id="5429" r:id="rId56"/>
    <p:sldId id="8319" r:id="rId57"/>
    <p:sldId id="23525" r:id="rId58"/>
    <p:sldId id="23526" r:id="rId59"/>
    <p:sldId id="23527" r:id="rId60"/>
    <p:sldId id="23528" r:id="rId61"/>
    <p:sldId id="23529" r:id="rId62"/>
    <p:sldId id="23530" r:id="rId63"/>
    <p:sldId id="23531" r:id="rId64"/>
    <p:sldId id="23532" r:id="rId65"/>
    <p:sldId id="23533" r:id="rId66"/>
    <p:sldId id="23534" r:id="rId67"/>
    <p:sldId id="23535" r:id="rId68"/>
    <p:sldId id="23536" r:id="rId69"/>
    <p:sldId id="23537" r:id="rId70"/>
    <p:sldId id="23538" r:id="rId71"/>
    <p:sldId id="23539" r:id="rId72"/>
    <p:sldId id="23540" r:id="rId73"/>
    <p:sldId id="23541" r:id="rId74"/>
    <p:sldId id="23542" r:id="rId75"/>
    <p:sldId id="23543" r:id="rId76"/>
    <p:sldId id="23544" r:id="rId77"/>
    <p:sldId id="23545" r:id="rId78"/>
    <p:sldId id="23546" r:id="rId79"/>
    <p:sldId id="23547" r:id="rId80"/>
    <p:sldId id="23548" r:id="rId81"/>
    <p:sldId id="23549" r:id="rId82"/>
    <p:sldId id="23550" r:id="rId83"/>
    <p:sldId id="23551" r:id="rId84"/>
    <p:sldId id="23552" r:id="rId85"/>
    <p:sldId id="23553" r:id="rId86"/>
    <p:sldId id="23554" r:id="rId87"/>
    <p:sldId id="23555" r:id="rId88"/>
    <p:sldId id="23556" r:id="rId89"/>
    <p:sldId id="23557" r:id="rId90"/>
    <p:sldId id="8345" r:id="rId91"/>
    <p:sldId id="8346" r:id="rId92"/>
    <p:sldId id="23558" r:id="rId93"/>
    <p:sldId id="23559" r:id="rId94"/>
    <p:sldId id="23560" r:id="rId95"/>
    <p:sldId id="23561" r:id="rId96"/>
    <p:sldId id="23562" r:id="rId97"/>
    <p:sldId id="23563" r:id="rId98"/>
    <p:sldId id="23564" r:id="rId99"/>
    <p:sldId id="23565" r:id="rId100"/>
    <p:sldId id="23566" r:id="rId101"/>
    <p:sldId id="23567" r:id="rId102"/>
    <p:sldId id="23568" r:id="rId103"/>
    <p:sldId id="23569" r:id="rId104"/>
    <p:sldId id="23570" r:id="rId105"/>
    <p:sldId id="23571" r:id="rId106"/>
    <p:sldId id="23572" r:id="rId107"/>
    <p:sldId id="23573" r:id="rId108"/>
    <p:sldId id="23574" r:id="rId109"/>
    <p:sldId id="23575" r:id="rId110"/>
    <p:sldId id="23576" r:id="rId111"/>
    <p:sldId id="23577" r:id="rId112"/>
    <p:sldId id="23578" r:id="rId113"/>
    <p:sldId id="23579" r:id="rId114"/>
    <p:sldId id="23580" r:id="rId115"/>
    <p:sldId id="23581" r:id="rId116"/>
    <p:sldId id="23582" r:id="rId117"/>
    <p:sldId id="23583" r:id="rId118"/>
    <p:sldId id="23584" r:id="rId119"/>
    <p:sldId id="23585" r:id="rId120"/>
    <p:sldId id="23586" r:id="rId121"/>
    <p:sldId id="23587" r:id="rId122"/>
    <p:sldId id="23588" r:id="rId123"/>
    <p:sldId id="23589" r:id="rId124"/>
    <p:sldId id="23590" r:id="rId125"/>
    <p:sldId id="23591" r:id="rId126"/>
    <p:sldId id="8379" r:id="rId127"/>
    <p:sldId id="8380" r:id="rId128"/>
    <p:sldId id="23592" r:id="rId129"/>
    <p:sldId id="23593" r:id="rId130"/>
    <p:sldId id="23594" r:id="rId131"/>
    <p:sldId id="23595" r:id="rId132"/>
    <p:sldId id="23596" r:id="rId133"/>
    <p:sldId id="23597" r:id="rId134"/>
    <p:sldId id="23598" r:id="rId135"/>
    <p:sldId id="23599" r:id="rId136"/>
    <p:sldId id="23600" r:id="rId137"/>
    <p:sldId id="23601" r:id="rId138"/>
    <p:sldId id="23602" r:id="rId139"/>
    <p:sldId id="23603" r:id="rId140"/>
    <p:sldId id="23604" r:id="rId141"/>
    <p:sldId id="10373" r:id="rId142"/>
    <p:sldId id="6475" r:id="rId143"/>
    <p:sldId id="7404" r:id="rId144"/>
    <p:sldId id="8402" r:id="rId145"/>
    <p:sldId id="23605" r:id="rId146"/>
    <p:sldId id="23606" r:id="rId147"/>
    <p:sldId id="23607" r:id="rId148"/>
    <p:sldId id="23608" r:id="rId149"/>
    <p:sldId id="23609" r:id="rId150"/>
    <p:sldId id="23610" r:id="rId151"/>
    <p:sldId id="23611" r:id="rId152"/>
    <p:sldId id="23612" r:id="rId153"/>
    <p:sldId id="23613" r:id="rId154"/>
    <p:sldId id="23614" r:id="rId155"/>
    <p:sldId id="23615" r:id="rId156"/>
    <p:sldId id="23616" r:id="rId157"/>
    <p:sldId id="23617" r:id="rId158"/>
    <p:sldId id="23618" r:id="rId159"/>
    <p:sldId id="23619" r:id="rId160"/>
    <p:sldId id="23620" r:id="rId161"/>
    <p:sldId id="23621" r:id="rId162"/>
    <p:sldId id="23622" r:id="rId163"/>
    <p:sldId id="23623" r:id="rId164"/>
    <p:sldId id="23624" r:id="rId165"/>
    <p:sldId id="23625" r:id="rId166"/>
    <p:sldId id="23626" r:id="rId167"/>
    <p:sldId id="23627" r:id="rId168"/>
    <p:sldId id="23628" r:id="rId169"/>
    <p:sldId id="23629" r:id="rId170"/>
    <p:sldId id="23630" r:id="rId171"/>
    <p:sldId id="23631" r:id="rId172"/>
    <p:sldId id="23632" r:id="rId173"/>
    <p:sldId id="23633" r:id="rId174"/>
    <p:sldId id="23634" r:id="rId175"/>
    <p:sldId id="23635" r:id="rId176"/>
    <p:sldId id="888" r:id="rId177"/>
    <p:sldId id="22687" r:id="rId178"/>
    <p:sldId id="22688" r:id="rId179"/>
    <p:sldId id="22689" r:id="rId180"/>
    <p:sldId id="22690" r:id="rId181"/>
    <p:sldId id="22691" r:id="rId182"/>
    <p:sldId id="22692" r:id="rId183"/>
    <p:sldId id="22693" r:id="rId184"/>
    <p:sldId id="22694" r:id="rId185"/>
    <p:sldId id="22695" r:id="rId186"/>
    <p:sldId id="22696" r:id="rId187"/>
    <p:sldId id="22697" r:id="rId188"/>
    <p:sldId id="22698" r:id="rId189"/>
    <p:sldId id="22699" r:id="rId190"/>
    <p:sldId id="22700" r:id="rId191"/>
    <p:sldId id="20263" r:id="rId192"/>
    <p:sldId id="1275" r:id="rId193"/>
    <p:sldId id="23638" r:id="rId194"/>
    <p:sldId id="23639" r:id="rId195"/>
    <p:sldId id="23641" r:id="rId196"/>
    <p:sldId id="23839" r:id="rId197"/>
    <p:sldId id="23840" r:id="rId198"/>
    <p:sldId id="23842" r:id="rId199"/>
    <p:sldId id="23841" r:id="rId200"/>
    <p:sldId id="23843" r:id="rId201"/>
    <p:sldId id="23844" r:id="rId202"/>
    <p:sldId id="23845" r:id="rId203"/>
    <p:sldId id="23847" r:id="rId204"/>
    <p:sldId id="23848" r:id="rId205"/>
    <p:sldId id="23846" r:id="rId206"/>
    <p:sldId id="6060" r:id="rId207"/>
    <p:sldId id="17245" r:id="rId208"/>
    <p:sldId id="2836" r:id="rId209"/>
    <p:sldId id="1329" r:id="rId210"/>
    <p:sldId id="1330" r:id="rId211"/>
    <p:sldId id="1331" r:id="rId212"/>
    <p:sldId id="1332" r:id="rId213"/>
    <p:sldId id="1333" r:id="rId214"/>
    <p:sldId id="1334" r:id="rId215"/>
    <p:sldId id="8475" r:id="rId216"/>
    <p:sldId id="8476" r:id="rId217"/>
    <p:sldId id="23654" r:id="rId218"/>
    <p:sldId id="23655" r:id="rId219"/>
    <p:sldId id="23656" r:id="rId220"/>
    <p:sldId id="23657" r:id="rId221"/>
    <p:sldId id="23658" r:id="rId222"/>
    <p:sldId id="23659" r:id="rId223"/>
    <p:sldId id="23849" r:id="rId224"/>
    <p:sldId id="23850" r:id="rId225"/>
    <p:sldId id="23851" r:id="rId226"/>
    <p:sldId id="23852" r:id="rId227"/>
    <p:sldId id="23853" r:id="rId228"/>
    <p:sldId id="23854" r:id="rId229"/>
    <p:sldId id="23855" r:id="rId230"/>
    <p:sldId id="23856" r:id="rId231"/>
    <p:sldId id="23857" r:id="rId232"/>
    <p:sldId id="23858" r:id="rId233"/>
    <p:sldId id="23859" r:id="rId234"/>
    <p:sldId id="23860" r:id="rId235"/>
    <p:sldId id="23861" r:id="rId236"/>
    <p:sldId id="23862" r:id="rId237"/>
    <p:sldId id="23863" r:id="rId238"/>
    <p:sldId id="23864" r:id="rId239"/>
    <p:sldId id="23865" r:id="rId240"/>
    <p:sldId id="23866" r:id="rId241"/>
    <p:sldId id="23867" r:id="rId242"/>
    <p:sldId id="23868" r:id="rId243"/>
    <p:sldId id="23869" r:id="rId244"/>
    <p:sldId id="23870" r:id="rId245"/>
    <p:sldId id="23871" r:id="rId246"/>
    <p:sldId id="23872" r:id="rId247"/>
    <p:sldId id="23873" r:id="rId248"/>
    <p:sldId id="23874" r:id="rId249"/>
    <p:sldId id="23875" r:id="rId250"/>
    <p:sldId id="23876" r:id="rId251"/>
    <p:sldId id="23877" r:id="rId252"/>
    <p:sldId id="23878" r:id="rId253"/>
    <p:sldId id="23879" r:id="rId254"/>
    <p:sldId id="23660" r:id="rId255"/>
    <p:sldId id="23661" r:id="rId256"/>
    <p:sldId id="23692" r:id="rId257"/>
    <p:sldId id="23693" r:id="rId258"/>
    <p:sldId id="23694" r:id="rId259"/>
    <p:sldId id="23695" r:id="rId260"/>
    <p:sldId id="23696" r:id="rId261"/>
    <p:sldId id="23697" r:id="rId262"/>
    <p:sldId id="23698" r:id="rId263"/>
    <p:sldId id="23699" r:id="rId264"/>
    <p:sldId id="23700" r:id="rId265"/>
    <p:sldId id="23701" r:id="rId266"/>
    <p:sldId id="23702" r:id="rId267"/>
    <p:sldId id="23703" r:id="rId268"/>
    <p:sldId id="23704" r:id="rId269"/>
    <p:sldId id="23705" r:id="rId270"/>
    <p:sldId id="23706" r:id="rId271"/>
    <p:sldId id="23707" r:id="rId272"/>
    <p:sldId id="23708" r:id="rId273"/>
    <p:sldId id="23709" r:id="rId274"/>
    <p:sldId id="23710" r:id="rId275"/>
    <p:sldId id="23711" r:id="rId276"/>
    <p:sldId id="23712" r:id="rId277"/>
    <p:sldId id="23713" r:id="rId278"/>
    <p:sldId id="23714" r:id="rId279"/>
    <p:sldId id="23715" r:id="rId280"/>
    <p:sldId id="23716" r:id="rId281"/>
    <p:sldId id="23717" r:id="rId282"/>
    <p:sldId id="23718" r:id="rId283"/>
    <p:sldId id="23719" r:id="rId284"/>
    <p:sldId id="23720" r:id="rId285"/>
    <p:sldId id="23722" r:id="rId286"/>
    <p:sldId id="23723" r:id="rId287"/>
    <p:sldId id="23735" r:id="rId288"/>
    <p:sldId id="23736" r:id="rId289"/>
    <p:sldId id="23737" r:id="rId290"/>
    <p:sldId id="23738" r:id="rId291"/>
    <p:sldId id="23739" r:id="rId292"/>
    <p:sldId id="23740" r:id="rId293"/>
    <p:sldId id="23741" r:id="rId294"/>
    <p:sldId id="23742" r:id="rId295"/>
    <p:sldId id="23743" r:id="rId296"/>
    <p:sldId id="23744" r:id="rId297"/>
    <p:sldId id="23745" r:id="rId298"/>
    <p:sldId id="23746" r:id="rId299"/>
    <p:sldId id="23747" r:id="rId300"/>
    <p:sldId id="23748" r:id="rId301"/>
    <p:sldId id="23749" r:id="rId302"/>
    <p:sldId id="23750" r:id="rId303"/>
    <p:sldId id="23751" r:id="rId304"/>
    <p:sldId id="23752" r:id="rId305"/>
    <p:sldId id="23753" r:id="rId306"/>
    <p:sldId id="23754" r:id="rId307"/>
    <p:sldId id="23755" r:id="rId308"/>
    <p:sldId id="23756" r:id="rId309"/>
    <p:sldId id="23757" r:id="rId310"/>
    <p:sldId id="23758" r:id="rId311"/>
    <p:sldId id="23759" r:id="rId312"/>
    <p:sldId id="23760" r:id="rId313"/>
    <p:sldId id="23761" r:id="rId314"/>
    <p:sldId id="23762" r:id="rId315"/>
    <p:sldId id="23763" r:id="rId316"/>
    <p:sldId id="23764" r:id="rId317"/>
    <p:sldId id="23765" r:id="rId318"/>
    <p:sldId id="23766" r:id="rId319"/>
    <p:sldId id="23767" r:id="rId320"/>
    <p:sldId id="23768" r:id="rId321"/>
    <p:sldId id="23769" r:id="rId322"/>
    <p:sldId id="23770" r:id="rId323"/>
    <p:sldId id="23771" r:id="rId324"/>
    <p:sldId id="23772" r:id="rId325"/>
    <p:sldId id="23773" r:id="rId326"/>
    <p:sldId id="22484" r:id="rId327"/>
    <p:sldId id="6208" r:id="rId328"/>
    <p:sldId id="23881" r:id="rId329"/>
    <p:sldId id="23882" r:id="rId330"/>
    <p:sldId id="23883" r:id="rId331"/>
    <p:sldId id="23884" r:id="rId332"/>
    <p:sldId id="23885" r:id="rId333"/>
    <p:sldId id="23886" r:id="rId334"/>
    <p:sldId id="23887" r:id="rId335"/>
    <p:sldId id="23888" r:id="rId336"/>
    <p:sldId id="23889" r:id="rId337"/>
    <p:sldId id="23890" r:id="rId338"/>
    <p:sldId id="23891" r:id="rId339"/>
    <p:sldId id="23892" r:id="rId340"/>
    <p:sldId id="23893" r:id="rId341"/>
    <p:sldId id="23894" r:id="rId342"/>
    <p:sldId id="23895" r:id="rId343"/>
    <p:sldId id="23896" r:id="rId344"/>
    <p:sldId id="23897" r:id="rId345"/>
    <p:sldId id="23898" r:id="rId346"/>
    <p:sldId id="23899" r:id="rId347"/>
    <p:sldId id="23900" r:id="rId348"/>
    <p:sldId id="23901" r:id="rId349"/>
    <p:sldId id="23902" r:id="rId350"/>
    <p:sldId id="23903" r:id="rId351"/>
    <p:sldId id="23906" r:id="rId352"/>
    <p:sldId id="23907" r:id="rId353"/>
    <p:sldId id="23908" r:id="rId354"/>
    <p:sldId id="23909" r:id="rId355"/>
    <p:sldId id="23910" r:id="rId356"/>
    <p:sldId id="23911" r:id="rId357"/>
    <p:sldId id="23912" r:id="rId358"/>
    <p:sldId id="23913" r:id="rId359"/>
    <p:sldId id="23914" r:id="rId360"/>
    <p:sldId id="23915" r:id="rId361"/>
    <p:sldId id="23916" r:id="rId362"/>
    <p:sldId id="23917" r:id="rId363"/>
    <p:sldId id="23918" r:id="rId364"/>
    <p:sldId id="23919" r:id="rId365"/>
    <p:sldId id="23920" r:id="rId366"/>
    <p:sldId id="23921" r:id="rId367"/>
    <p:sldId id="23922" r:id="rId368"/>
    <p:sldId id="23923" r:id="rId369"/>
    <p:sldId id="23924" r:id="rId370"/>
    <p:sldId id="23925" r:id="rId371"/>
    <p:sldId id="23926" r:id="rId372"/>
    <p:sldId id="23927" r:id="rId373"/>
    <p:sldId id="23928" r:id="rId374"/>
    <p:sldId id="23929" r:id="rId375"/>
    <p:sldId id="23930" r:id="rId376"/>
    <p:sldId id="23931" r:id="rId377"/>
    <p:sldId id="23932" r:id="rId378"/>
    <p:sldId id="23933" r:id="rId379"/>
    <p:sldId id="23934" r:id="rId380"/>
    <p:sldId id="23935" r:id="rId381"/>
    <p:sldId id="23936" r:id="rId382"/>
    <p:sldId id="23937" r:id="rId383"/>
    <p:sldId id="1511" r:id="rId384"/>
    <p:sldId id="23797" r:id="rId385"/>
    <p:sldId id="8727" r:id="rId386"/>
    <p:sldId id="23791" r:id="rId387"/>
    <p:sldId id="23792" r:id="rId388"/>
    <p:sldId id="23793" r:id="rId389"/>
    <p:sldId id="23794" r:id="rId390"/>
    <p:sldId id="23795" r:id="rId391"/>
    <p:sldId id="23796" r:id="rId392"/>
    <p:sldId id="8217" r:id="rId393"/>
    <p:sldId id="1643" r:id="rId394"/>
    <p:sldId id="23939" r:id="rId395"/>
    <p:sldId id="23940" r:id="rId396"/>
    <p:sldId id="23941" r:id="rId397"/>
    <p:sldId id="23942" r:id="rId398"/>
    <p:sldId id="23943" r:id="rId399"/>
    <p:sldId id="23944" r:id="rId400"/>
    <p:sldId id="23945" r:id="rId401"/>
    <p:sldId id="23946" r:id="rId402"/>
    <p:sldId id="23947" r:id="rId403"/>
    <p:sldId id="23948" r:id="rId404"/>
    <p:sldId id="23949" r:id="rId405"/>
    <p:sldId id="23950" r:id="rId406"/>
    <p:sldId id="23951" r:id="rId407"/>
    <p:sldId id="23952" r:id="rId408"/>
    <p:sldId id="23953" r:id="rId409"/>
    <p:sldId id="23954" r:id="rId410"/>
    <p:sldId id="23955" r:id="rId411"/>
    <p:sldId id="23958" r:id="rId412"/>
    <p:sldId id="23959" r:id="rId413"/>
    <p:sldId id="23960" r:id="rId414"/>
    <p:sldId id="23961" r:id="rId415"/>
    <p:sldId id="23962" r:id="rId416"/>
    <p:sldId id="23963" r:id="rId417"/>
    <p:sldId id="14221" r:id="rId418"/>
    <p:sldId id="1657" r:id="rId419"/>
    <p:sldId id="5053" r:id="rId42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6600"/>
    <a:srgbClr val="000099"/>
    <a:srgbClr val="7030A0"/>
    <a:srgbClr val="009900"/>
    <a:srgbClr val="0000FF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08" autoAdjust="0"/>
    <p:restoredTop sz="86377" autoAdjust="0"/>
  </p:normalViewPr>
  <p:slideViewPr>
    <p:cSldViewPr>
      <p:cViewPr>
        <p:scale>
          <a:sx n="66" d="100"/>
          <a:sy n="66" d="100"/>
        </p:scale>
        <p:origin x="-2472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tableStyles" Target="tableStyle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presProps" Target="pres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viewProps" Target="viewProp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theme" Target="theme/theme1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05/03/2012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4357719" y="2500306"/>
            <a:ext cx="5214941" cy="1785938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rgbClr val="FF0066"/>
                </a:solidFill>
                <a:latin typeface="Arial Black" pitchFamily="34" charset="0"/>
              </a:rPr>
              <a:t>4º   Domingo  da Quaresma</a:t>
            </a:r>
          </a:p>
        </p:txBody>
      </p:sp>
      <p:pic>
        <p:nvPicPr>
          <p:cNvPr id="457736" name="Picture 8" descr="http://4.bp.blogspot.com/-TBMf7ixZx3E/Tp1pwnbQ6MI/AAAAAAAAE-Y/kjtf1C0CnBc/s1600/cf2012_cart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CF 2012 “FRATERNIDADE E SAÚDE PÚBLICA”</a:t>
            </a:r>
            <a:endParaRPr lang="pt-BR" sz="8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Presente em todas as religiões, 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ideia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do juízo e do castigo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está ausente na mensagem de Jesus. O Evangelista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João não podia ser mais claro: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“Deus enviou o seu Filho ao mundo, não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para condenar o mundo, mas para que o mundo seja salvo por meio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dele”.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Deus Amor não tem outro modo de manifestar-se aos homens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senão através de seu amor, e o amor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“não é invejoso, não se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ostenta, não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se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incha de orgulho” mas “tudo desculpa,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tudo crê, tudo espera,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tudo suporta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”.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Senhor, que encaminha os nossos corações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 amor de Deus e a constância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rgbClr val="FF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 Cristo, o Justo,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intercede por nós e nos reconcilia com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abramos o nosso espírito ao arrependimento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sermos menos indignos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aproximar-nos da mesa do Senhor.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fazeis passar da morte para a vida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ouve a vossa palavra,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quisestes ser levantado da terra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atrair-nos a vós,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nos submeteis ao julgamento da vossa cruz,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Hino de Louvor</a:t>
            </a: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por vosso Filho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realizais de modo admirável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reconciliação do gênero humano,</a:t>
            </a:r>
            <a:endParaRPr lang="pt-BR" sz="86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ao povo cristão</a:t>
            </a:r>
            <a:endParaRPr lang="pt-BR" sz="86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correr ao encontro das festas que se aproximam,</a:t>
            </a:r>
            <a:endParaRPr lang="pt-BR" sz="86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cheio de fervor e exultando de fé.</a:t>
            </a:r>
            <a:endParaRPr lang="pt-BR" sz="86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rgbClr val="FF0066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2Cr 36,14-16.19-23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Segundo Livro das Crônicas: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os chefes dos sacerdotes e o povo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multiplicaram suas infidelidades, imitando as práticas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abomináveis das nações pagãs, e profanaram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templo que o Senhor tinha santificado em Jerusalém.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Ora, o Senhor Deus de seus pais dirigia-lhes frequentemente a palavra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meio de seus mensageiros, admoestando-os 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solicitude todos os dias, porque tinha compaixão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 povo e da sua própria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eles zombavam dos enviados de Deus, desprezavam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 suas palavras, até que o furor do Senhor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levantou contra o seu povo e não houve mais remédio.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inimigos incendiaram a casa de Deus e deitaram abaixo os muros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Jerusalém, atearam fogo a todas as construções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fortificadas e destruíram tudo o que havia de precioso.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Nabucodono-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levou cativos para a Babilônia, todos os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escaparam à espada, e eles tornaram-se escravos do rei e de seus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filhos, até que o império passou para o rei dos persas.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se cumpriu a palavra do Senhor pronunciada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pela boca de Jeremias: “Até que a terra tenha desfrutado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seus sábados, ela repousará durante todos os dias 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desolação, até que se completem setenta anos”.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 primeiro ano do reinado de Ciro, rei da Pérsia, para que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cumprisse a palavra do Senhor pronunciada pela boca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Jeremias, o Senhor moveu o espírito de Ciro, rei da Pérsia, que mandou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publicar em todo o seu reino, de viva voz e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escrito, a  seguinte proclamação: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“Assim fala Ciro, rei da Pérsia: O Senhor, Deus do céu, deu-me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os reinos da terra, e encarregou-me de lhe construir um templo 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Jerusalém, que está no país de Judá. Quem dentre vós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pertence ao seu povo? Que o Senhor, seu Deus,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esteja com ele, e que se ponha a caminho”.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FF0066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FF0066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66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 136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se prenda a minha língua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de ti, Jerusalém, eu me esquecer!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se prenda a minha língua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 de ti, Jerusalém, eu me esquecer!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Junto aos rios da Babilônia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sentávamos chorando,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saudades de Sião.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salgueiros por 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penduramos nossas harpas.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se prenda a minha língua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 de ti, Jerusalém, eu me esquecer!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Pois foi lá que os opressores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pediram nossos cânticos;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nossos guardas exigiam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alegria na tristeza: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“Cantai hoje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algum canto de Sião!”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se prenda a minha língua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 de ti, Jerusalém, eu me esquecer!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Como havemos de cantar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cantares do Senhor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numa terra estrangeira?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de ti, Jerusalém,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algum dia eu me esquecer,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resseque a minha mão!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se prenda a minha língua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 de ti, Jerusalém, eu me esquecer!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Que se cole a minha língua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 prenda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de ti não me lembrar!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não for Jerusalém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minha grande alegria!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se prenda a minha língua ao céu da boca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 de ti, Jerusalém, eu me esquecer!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FF0066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66"/>
                </a:solidFill>
                <a:latin typeface="Arial Black" pitchFamily="34" charset="0"/>
              </a:rPr>
              <a:t>Ef</a:t>
            </a:r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 2,4-10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Efésios: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é rico em misericórdia. Por causa do grande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que nos amou,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estávamos mortos por causa 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nossas faltas, ele nos deu a vida com Cristo. É por graça que vós sois salvos!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nos ressuscitou com Cristo e nos fez sentar nos céus, 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virtude de nossa união com Jesus Cristo.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Assim, pela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nos demonstrou em Jesus Cristo, Deus quis mostrar,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através dos séculos futuros, a incomparável riqueza de sua graça.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efeito, é pela graça que sois salvos, mediante a fé. E isso não vem de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vós; é dom de Deus!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vem das obras, para que ninguém se orgulhe.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ele quem nos fez; nós fomos criados em Jesus Cristo para as obras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boas, que Deus preparou de antemão, para que nós as praticássemos.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66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FF0066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66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 3,14-21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 tempo, disse Jesus a Nicodemos: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“Do mesmo modo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Moisés levantou a serpente no deserto, assim é necessário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Filho do Homem seja levantado,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que nele crerem tenham a vida eterna.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Deus amou tanto 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deu o seu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não morra todo o que nele crer,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tenha a vida eterna.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fato, Deus não enviou o seu Filho ao mundo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condenar 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para que o mundo seja salvo por 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nele crê, não é condenado,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quem não crê, já está condenado,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não acreditou no nome do Filho unigênito.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Ora, o julgamento é este: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luz veio ao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os homens preferiram as trevas à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suas ações eram más.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pratica o 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odeia a luz e não se aproxima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suas ações não sejam denunciadas.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quem age conforme a verdade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aproxima-se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se manifeste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suas ações são realizadas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214950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DEUS É FIEL À ALIANÇA!</a:t>
            </a:r>
          </a:p>
        </p:txBody>
      </p:sp>
      <p:pic>
        <p:nvPicPr>
          <p:cNvPr id="398338" name="Picture 2" descr="http://www.franciscanos.org.br/n/wp-content/uploads/2012/01/1672_2301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643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Profissão     de Fé   </a:t>
            </a:r>
            <a:r>
              <a:rPr lang="pt-BR" sz="9000" b="1" dirty="0" smtClean="0">
                <a:solidFill>
                  <a:srgbClr val="002060"/>
                </a:solidFill>
                <a:latin typeface="Comic Sans MS" pitchFamily="66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66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Pela Santa Igreja, para que tenha sempre meios de anunciar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a todos os povos, rezemos ao Senhor!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aqueles que caminham nas trevas do erro e da ignorância,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conheçam Jesus Cristo, nele creiam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nele tenham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salvação, rezemos ao Senhor!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nossos governantes, para que cumpram suas obrigações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constitucionais e, junto com os cidadãos e as entidades e organizações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civis e religiosas, acompanhem e fiscalizem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qualidade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serviços de saúde oferecidos à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população, rezemos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concedei-nos venerar com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oferecer pela redenção do mundo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dons que nos salvam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que vos apresentamos com alegria.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Prefácio da Quaresma I: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Sentido espiritual da Quaresma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concedeis aos cristãos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esperar com alegria, cada ano, a festa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coração purificado, entregues à oração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à prática do amor fraterno, preparamo-nos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celebrar os mistérios pascais,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deram vida nova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tornaram filhas e filhos vossos.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agora e sempre,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nos unimos aos anjos e a todos os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Oração Eucarística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ó Pai, vós sois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fonte de toda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Santificai, pois, estas oferendas,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derramando sobre elas o vosso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Estando para ser entregue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abraçando livremente 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017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vós que nos libertastes pela cruz e ressurreição.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a memória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morte e ressurreição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pão da vida e o cálice da salvação;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nos tornastes 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estar aqui na vossa presença e vos servir.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nós vos suplicamos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participando do Corpo e Sangue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reunidos pelo Espírito Santo num só corpo.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vossa Igreja que se faz presente pelo mundo inteiro: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cresça na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 com 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ministros do vosso povo.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também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outros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nossos irmãos e irmãs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morreram na esperança da ressurreição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que partiram desta vida: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junto a vós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luz da vossa face.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Enfim, nós vos pedimos,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todos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participar da vida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Virgem Maria, Mãe de Deus,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santos Apóstolos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neste mundo vos serviram,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vos louvarmos e glorificarmos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Concedei-nos o convívio dos eleitos!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 de participar do banquete da Eucaristia,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sinal de reconciliação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vínculo de união fraterna,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juntos, como o Senhor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Jesus, que nos tornou todos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sua cruz, saudai-vos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um sinal de reconciliação e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a luz do mundo;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me segue não andará nas trevas,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terá a luz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luz de todo ser humano que vem a este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iluminai nossos corações com o esplendor da vossa graça,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pensarmos sempre o que vos agrada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amar-vos de todo o coração.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conceda a todos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concedeu ao filho pródigo,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retorno à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modelo de oração e de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guie nesta caminhada quaresmal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uma verdadeira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de sabedoria e fortaleza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sustente na luta contra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poderdes com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vitória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FF0066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6398</TotalTime>
  <Words>2956</Words>
  <Application>Microsoft Office PowerPoint</Application>
  <PresentationFormat>Apresentação na tela (4:3)</PresentationFormat>
  <Paragraphs>406</Paragraphs>
  <Slides>419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419</vt:i4>
      </vt:variant>
    </vt:vector>
  </HeadingPairs>
  <TitlesOfParts>
    <vt:vector size="42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852</cp:revision>
  <dcterms:created xsi:type="dcterms:W3CDTF">2011-01-02T16:51:38Z</dcterms:created>
  <dcterms:modified xsi:type="dcterms:W3CDTF">2012-03-05T15:14:05Z</dcterms:modified>
</cp:coreProperties>
</file>