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10283" r:id="rId5"/>
    <p:sldId id="21803" r:id="rId6"/>
    <p:sldId id="21804" r:id="rId7"/>
    <p:sldId id="21805" r:id="rId8"/>
    <p:sldId id="21806" r:id="rId9"/>
    <p:sldId id="21807" r:id="rId10"/>
    <p:sldId id="958" r:id="rId11"/>
    <p:sldId id="1083" r:id="rId12"/>
    <p:sldId id="8277" r:id="rId13"/>
    <p:sldId id="1113" r:id="rId14"/>
    <p:sldId id="21809" r:id="rId15"/>
    <p:sldId id="21810" r:id="rId16"/>
    <p:sldId id="21811" r:id="rId17"/>
    <p:sldId id="21812" r:id="rId18"/>
    <p:sldId id="21476" r:id="rId19"/>
    <p:sldId id="1122" r:id="rId20"/>
    <p:sldId id="21814" r:id="rId21"/>
    <p:sldId id="21815" r:id="rId22"/>
    <p:sldId id="21816" r:id="rId23"/>
    <p:sldId id="21817" r:id="rId24"/>
    <p:sldId id="21820" r:id="rId25"/>
    <p:sldId id="21821" r:id="rId26"/>
    <p:sldId id="21822" r:id="rId27"/>
    <p:sldId id="21823" r:id="rId28"/>
    <p:sldId id="21824" r:id="rId29"/>
    <p:sldId id="21825" r:id="rId30"/>
    <p:sldId id="21826" r:id="rId31"/>
    <p:sldId id="21827" r:id="rId32"/>
    <p:sldId id="21828" r:id="rId33"/>
    <p:sldId id="21829" r:id="rId34"/>
    <p:sldId id="21830" r:id="rId35"/>
    <p:sldId id="21831" r:id="rId36"/>
    <p:sldId id="21832" r:id="rId37"/>
    <p:sldId id="12131" r:id="rId38"/>
    <p:sldId id="7275" r:id="rId39"/>
    <p:sldId id="18895" r:id="rId40"/>
    <p:sldId id="18896" r:id="rId41"/>
    <p:sldId id="18897" r:id="rId42"/>
    <p:sldId id="18898" r:id="rId43"/>
    <p:sldId id="18899" r:id="rId44"/>
    <p:sldId id="18900" r:id="rId45"/>
    <p:sldId id="18901" r:id="rId46"/>
    <p:sldId id="18902" r:id="rId47"/>
    <p:sldId id="18903" r:id="rId48"/>
    <p:sldId id="18904" r:id="rId49"/>
    <p:sldId id="18905" r:id="rId50"/>
    <p:sldId id="18906" r:id="rId51"/>
    <p:sldId id="18907" r:id="rId52"/>
    <p:sldId id="8307" r:id="rId53"/>
    <p:sldId id="8308" r:id="rId54"/>
    <p:sldId id="21833" r:id="rId55"/>
    <p:sldId id="21834" r:id="rId56"/>
    <p:sldId id="21835" r:id="rId57"/>
    <p:sldId id="21836" r:id="rId58"/>
    <p:sldId id="21837" r:id="rId59"/>
    <p:sldId id="21838" r:id="rId60"/>
    <p:sldId id="5429" r:id="rId61"/>
    <p:sldId id="1175" r:id="rId62"/>
    <p:sldId id="11712" r:id="rId63"/>
    <p:sldId id="21839" r:id="rId64"/>
    <p:sldId id="8318" r:id="rId65"/>
    <p:sldId id="8319" r:id="rId66"/>
    <p:sldId id="21840" r:id="rId67"/>
    <p:sldId id="21841" r:id="rId68"/>
    <p:sldId id="21842" r:id="rId69"/>
    <p:sldId id="21843" r:id="rId70"/>
    <p:sldId id="21844" r:id="rId71"/>
    <p:sldId id="21845" r:id="rId72"/>
    <p:sldId id="21846" r:id="rId73"/>
    <p:sldId id="21847" r:id="rId74"/>
    <p:sldId id="21848" r:id="rId75"/>
    <p:sldId id="21849" r:id="rId76"/>
    <p:sldId id="21850" r:id="rId77"/>
    <p:sldId id="8345" r:id="rId78"/>
    <p:sldId id="8346" r:id="rId79"/>
    <p:sldId id="21851" r:id="rId80"/>
    <p:sldId id="21852" r:id="rId81"/>
    <p:sldId id="21853" r:id="rId82"/>
    <p:sldId id="21854" r:id="rId83"/>
    <p:sldId id="21855" r:id="rId84"/>
    <p:sldId id="21856" r:id="rId85"/>
    <p:sldId id="21857" r:id="rId86"/>
    <p:sldId id="21858" r:id="rId87"/>
    <p:sldId id="21859" r:id="rId88"/>
    <p:sldId id="21860" r:id="rId89"/>
    <p:sldId id="21861" r:id="rId90"/>
    <p:sldId id="21862" r:id="rId91"/>
    <p:sldId id="21863" r:id="rId92"/>
    <p:sldId id="21864" r:id="rId93"/>
    <p:sldId id="21865" r:id="rId94"/>
    <p:sldId id="21866" r:id="rId95"/>
    <p:sldId id="21867" r:id="rId96"/>
    <p:sldId id="21868" r:id="rId97"/>
    <p:sldId id="8379" r:id="rId98"/>
    <p:sldId id="8380" r:id="rId99"/>
    <p:sldId id="21869" r:id="rId100"/>
    <p:sldId id="21870" r:id="rId101"/>
    <p:sldId id="21871" r:id="rId102"/>
    <p:sldId id="21872" r:id="rId103"/>
    <p:sldId id="21873" r:id="rId104"/>
    <p:sldId id="21874" r:id="rId105"/>
    <p:sldId id="21875" r:id="rId106"/>
    <p:sldId id="21876" r:id="rId107"/>
    <p:sldId id="21877" r:id="rId108"/>
    <p:sldId id="21878" r:id="rId109"/>
    <p:sldId id="21879" r:id="rId110"/>
    <p:sldId id="21880" r:id="rId111"/>
    <p:sldId id="21881" r:id="rId112"/>
    <p:sldId id="21882" r:id="rId113"/>
    <p:sldId id="10373" r:id="rId114"/>
    <p:sldId id="6475" r:id="rId115"/>
    <p:sldId id="7404" r:id="rId116"/>
    <p:sldId id="8402" r:id="rId117"/>
    <p:sldId id="21883" r:id="rId118"/>
    <p:sldId id="21884" r:id="rId119"/>
    <p:sldId id="21885" r:id="rId120"/>
    <p:sldId id="21886" r:id="rId121"/>
    <p:sldId id="21887" r:id="rId122"/>
    <p:sldId id="21888" r:id="rId123"/>
    <p:sldId id="21889" r:id="rId124"/>
    <p:sldId id="21890" r:id="rId125"/>
    <p:sldId id="21891" r:id="rId126"/>
    <p:sldId id="21892" r:id="rId127"/>
    <p:sldId id="21893" r:id="rId128"/>
    <p:sldId id="21894" r:id="rId129"/>
    <p:sldId id="21895" r:id="rId130"/>
    <p:sldId id="21896" r:id="rId131"/>
    <p:sldId id="21897" r:id="rId132"/>
    <p:sldId id="21898" r:id="rId133"/>
    <p:sldId id="21899" r:id="rId134"/>
    <p:sldId id="21900" r:id="rId135"/>
    <p:sldId id="21901" r:id="rId136"/>
    <p:sldId id="21902" r:id="rId137"/>
    <p:sldId id="21903" r:id="rId138"/>
    <p:sldId id="21904" r:id="rId139"/>
    <p:sldId id="21905" r:id="rId140"/>
    <p:sldId id="21906" r:id="rId141"/>
    <p:sldId id="21907" r:id="rId142"/>
    <p:sldId id="21908" r:id="rId143"/>
    <p:sldId id="21909" r:id="rId144"/>
    <p:sldId id="21910" r:id="rId145"/>
    <p:sldId id="21911" r:id="rId146"/>
    <p:sldId id="21912" r:id="rId147"/>
    <p:sldId id="888" r:id="rId148"/>
    <p:sldId id="20249" r:id="rId149"/>
    <p:sldId id="20250" r:id="rId150"/>
    <p:sldId id="20251" r:id="rId151"/>
    <p:sldId id="20252" r:id="rId152"/>
    <p:sldId id="20253" r:id="rId153"/>
    <p:sldId id="20254" r:id="rId154"/>
    <p:sldId id="20255" r:id="rId155"/>
    <p:sldId id="20256" r:id="rId156"/>
    <p:sldId id="20257" r:id="rId157"/>
    <p:sldId id="20258" r:id="rId158"/>
    <p:sldId id="20259" r:id="rId159"/>
    <p:sldId id="20260" r:id="rId160"/>
    <p:sldId id="20261" r:id="rId161"/>
    <p:sldId id="20262" r:id="rId162"/>
    <p:sldId id="20263" r:id="rId163"/>
    <p:sldId id="1275" r:id="rId164"/>
    <p:sldId id="19041" r:id="rId165"/>
    <p:sldId id="20567" r:id="rId166"/>
    <p:sldId id="19042" r:id="rId167"/>
    <p:sldId id="17230" r:id="rId168"/>
    <p:sldId id="20868" r:id="rId169"/>
    <p:sldId id="21913" r:id="rId170"/>
    <p:sldId id="21558" r:id="rId171"/>
    <p:sldId id="21914" r:id="rId172"/>
    <p:sldId id="21915" r:id="rId173"/>
    <p:sldId id="21916" r:id="rId174"/>
    <p:sldId id="21917" r:id="rId175"/>
    <p:sldId id="21918" r:id="rId176"/>
    <p:sldId id="21919" r:id="rId177"/>
    <p:sldId id="21920" r:id="rId178"/>
    <p:sldId id="21921" r:id="rId179"/>
    <p:sldId id="21922" r:id="rId180"/>
    <p:sldId id="21923" r:id="rId181"/>
    <p:sldId id="21925" r:id="rId182"/>
    <p:sldId id="6060" r:id="rId183"/>
    <p:sldId id="17245" r:id="rId184"/>
    <p:sldId id="2836" r:id="rId185"/>
    <p:sldId id="1329" r:id="rId186"/>
    <p:sldId id="1330" r:id="rId187"/>
    <p:sldId id="1331" r:id="rId188"/>
    <p:sldId id="1332" r:id="rId189"/>
    <p:sldId id="1333" r:id="rId190"/>
    <p:sldId id="1334" r:id="rId191"/>
    <p:sldId id="8475" r:id="rId192"/>
    <p:sldId id="8476" r:id="rId193"/>
    <p:sldId id="21926" r:id="rId194"/>
    <p:sldId id="21927" r:id="rId195"/>
    <p:sldId id="21928" r:id="rId196"/>
    <p:sldId id="21929" r:id="rId197"/>
    <p:sldId id="21930" r:id="rId198"/>
    <p:sldId id="21931" r:id="rId199"/>
    <p:sldId id="21932" r:id="rId200"/>
    <p:sldId id="21933" r:id="rId201"/>
    <p:sldId id="21934" r:id="rId202"/>
    <p:sldId id="21935" r:id="rId203"/>
    <p:sldId id="21936" r:id="rId204"/>
    <p:sldId id="21937" r:id="rId205"/>
    <p:sldId id="21938" r:id="rId206"/>
    <p:sldId id="21939" r:id="rId207"/>
    <p:sldId id="21940" r:id="rId208"/>
    <p:sldId id="21941" r:id="rId209"/>
    <p:sldId id="21942" r:id="rId210"/>
    <p:sldId id="21943" r:id="rId211"/>
    <p:sldId id="21944" r:id="rId212"/>
    <p:sldId id="21945" r:id="rId213"/>
    <p:sldId id="21946" r:id="rId214"/>
    <p:sldId id="21947" r:id="rId215"/>
    <p:sldId id="21948" r:id="rId216"/>
    <p:sldId id="21949" r:id="rId217"/>
    <p:sldId id="21950" r:id="rId218"/>
    <p:sldId id="21951" r:id="rId219"/>
    <p:sldId id="21952" r:id="rId220"/>
    <p:sldId id="21953" r:id="rId221"/>
    <p:sldId id="21954" r:id="rId222"/>
    <p:sldId id="21955" r:id="rId223"/>
    <p:sldId id="21956" r:id="rId224"/>
    <p:sldId id="21957" r:id="rId225"/>
    <p:sldId id="21958" r:id="rId226"/>
    <p:sldId id="21959" r:id="rId227"/>
    <p:sldId id="21960" r:id="rId228"/>
    <p:sldId id="21961" r:id="rId229"/>
    <p:sldId id="21962" r:id="rId230"/>
    <p:sldId id="21963" r:id="rId231"/>
    <p:sldId id="21964" r:id="rId232"/>
    <p:sldId id="21965" r:id="rId233"/>
    <p:sldId id="21966" r:id="rId234"/>
    <p:sldId id="21967" r:id="rId235"/>
    <p:sldId id="21968" r:id="rId236"/>
    <p:sldId id="21969" r:id="rId237"/>
    <p:sldId id="21970" r:id="rId238"/>
    <p:sldId id="21971" r:id="rId239"/>
    <p:sldId id="21972" r:id="rId240"/>
    <p:sldId id="21973" r:id="rId241"/>
    <p:sldId id="21974" r:id="rId242"/>
    <p:sldId id="21975" r:id="rId243"/>
    <p:sldId id="21976" r:id="rId244"/>
    <p:sldId id="21977" r:id="rId245"/>
    <p:sldId id="21978" r:id="rId246"/>
    <p:sldId id="21979" r:id="rId247"/>
    <p:sldId id="21980" r:id="rId248"/>
    <p:sldId id="21981" r:id="rId249"/>
    <p:sldId id="21982" r:id="rId250"/>
    <p:sldId id="21983" r:id="rId251"/>
    <p:sldId id="21984" r:id="rId252"/>
    <p:sldId id="21985" r:id="rId253"/>
    <p:sldId id="21986" r:id="rId254"/>
    <p:sldId id="21987" r:id="rId255"/>
    <p:sldId id="21988" r:id="rId256"/>
    <p:sldId id="21989" r:id="rId257"/>
    <p:sldId id="21990" r:id="rId258"/>
    <p:sldId id="21991" r:id="rId259"/>
    <p:sldId id="21992" r:id="rId260"/>
    <p:sldId id="21993" r:id="rId261"/>
    <p:sldId id="21994" r:id="rId262"/>
    <p:sldId id="21995" r:id="rId263"/>
    <p:sldId id="21996" r:id="rId264"/>
    <p:sldId id="21997" r:id="rId265"/>
    <p:sldId id="21998" r:id="rId266"/>
    <p:sldId id="21999" r:id="rId267"/>
    <p:sldId id="22000" r:id="rId268"/>
    <p:sldId id="22001" r:id="rId269"/>
    <p:sldId id="22002" r:id="rId270"/>
    <p:sldId id="22008" r:id="rId271"/>
    <p:sldId id="22009" r:id="rId272"/>
    <p:sldId id="22010" r:id="rId273"/>
    <p:sldId id="22011" r:id="rId274"/>
    <p:sldId id="22017" r:id="rId275"/>
    <p:sldId id="22018" r:id="rId276"/>
    <p:sldId id="22019" r:id="rId277"/>
    <p:sldId id="22020" r:id="rId278"/>
    <p:sldId id="22021" r:id="rId279"/>
    <p:sldId id="22022" r:id="rId280"/>
    <p:sldId id="22023" r:id="rId281"/>
    <p:sldId id="22024" r:id="rId282"/>
    <p:sldId id="22025" r:id="rId283"/>
    <p:sldId id="22026" r:id="rId284"/>
    <p:sldId id="22027" r:id="rId285"/>
    <p:sldId id="22028" r:id="rId286"/>
    <p:sldId id="22029" r:id="rId287"/>
    <p:sldId id="22030" r:id="rId288"/>
    <p:sldId id="22031" r:id="rId289"/>
    <p:sldId id="22032" r:id="rId290"/>
    <p:sldId id="22033" r:id="rId291"/>
    <p:sldId id="22034" r:id="rId292"/>
    <p:sldId id="22035" r:id="rId293"/>
    <p:sldId id="22036" r:id="rId294"/>
    <p:sldId id="22037" r:id="rId295"/>
    <p:sldId id="22038" r:id="rId296"/>
    <p:sldId id="22039" r:id="rId297"/>
    <p:sldId id="22040" r:id="rId298"/>
    <p:sldId id="22041" r:id="rId299"/>
    <p:sldId id="22042" r:id="rId300"/>
    <p:sldId id="22043" r:id="rId301"/>
    <p:sldId id="22044" r:id="rId302"/>
    <p:sldId id="22045" r:id="rId303"/>
    <p:sldId id="22046" r:id="rId304"/>
    <p:sldId id="22047" r:id="rId305"/>
    <p:sldId id="22048" r:id="rId306"/>
    <p:sldId id="22049" r:id="rId307"/>
    <p:sldId id="22050" r:id="rId308"/>
    <p:sldId id="22051" r:id="rId309"/>
    <p:sldId id="22052" r:id="rId310"/>
    <p:sldId id="22053" r:id="rId311"/>
    <p:sldId id="22054" r:id="rId312"/>
    <p:sldId id="22055" r:id="rId313"/>
    <p:sldId id="22056" r:id="rId314"/>
    <p:sldId id="22057" r:id="rId315"/>
    <p:sldId id="22058" r:id="rId316"/>
    <p:sldId id="22059" r:id="rId317"/>
    <p:sldId id="22060" r:id="rId318"/>
    <p:sldId id="22061" r:id="rId319"/>
    <p:sldId id="22062" r:id="rId320"/>
    <p:sldId id="22063" r:id="rId321"/>
    <p:sldId id="22064" r:id="rId322"/>
    <p:sldId id="22065" r:id="rId323"/>
    <p:sldId id="22066" r:id="rId324"/>
    <p:sldId id="22067" r:id="rId325"/>
    <p:sldId id="22068" r:id="rId326"/>
    <p:sldId id="22069" r:id="rId327"/>
    <p:sldId id="22070" r:id="rId328"/>
    <p:sldId id="22071" r:id="rId329"/>
    <p:sldId id="22072" r:id="rId330"/>
    <p:sldId id="22073" r:id="rId331"/>
    <p:sldId id="22074" r:id="rId332"/>
    <p:sldId id="22075" r:id="rId333"/>
    <p:sldId id="22076" r:id="rId334"/>
    <p:sldId id="22077" r:id="rId335"/>
    <p:sldId id="19602" r:id="rId336"/>
    <p:sldId id="6208" r:id="rId337"/>
    <p:sldId id="22079" r:id="rId338"/>
    <p:sldId id="22080" r:id="rId339"/>
    <p:sldId id="22081" r:id="rId340"/>
    <p:sldId id="22082" r:id="rId341"/>
    <p:sldId id="22083" r:id="rId342"/>
    <p:sldId id="22084" r:id="rId343"/>
    <p:sldId id="22085" r:id="rId344"/>
    <p:sldId id="22086" r:id="rId345"/>
    <p:sldId id="22087" r:id="rId346"/>
    <p:sldId id="22088" r:id="rId347"/>
    <p:sldId id="22089" r:id="rId348"/>
    <p:sldId id="22090" r:id="rId349"/>
    <p:sldId id="22091" r:id="rId350"/>
    <p:sldId id="22092" r:id="rId351"/>
    <p:sldId id="22093" r:id="rId352"/>
    <p:sldId id="22094" r:id="rId353"/>
    <p:sldId id="22095" r:id="rId354"/>
    <p:sldId id="22096" r:id="rId355"/>
    <p:sldId id="22097" r:id="rId356"/>
    <p:sldId id="22098" r:id="rId357"/>
    <p:sldId id="22099" r:id="rId358"/>
    <p:sldId id="22102" r:id="rId359"/>
    <p:sldId id="22103" r:id="rId360"/>
    <p:sldId id="22104" r:id="rId361"/>
    <p:sldId id="22105" r:id="rId362"/>
    <p:sldId id="22106" r:id="rId363"/>
    <p:sldId id="22107" r:id="rId364"/>
    <p:sldId id="22108" r:id="rId365"/>
    <p:sldId id="22109" r:id="rId366"/>
    <p:sldId id="22110" r:id="rId367"/>
    <p:sldId id="22111" r:id="rId368"/>
    <p:sldId id="22112" r:id="rId369"/>
    <p:sldId id="22113" r:id="rId370"/>
    <p:sldId id="22114" r:id="rId371"/>
    <p:sldId id="22116" r:id="rId372"/>
    <p:sldId id="22117" r:id="rId373"/>
    <p:sldId id="22118" r:id="rId374"/>
    <p:sldId id="22119" r:id="rId375"/>
    <p:sldId id="22120" r:id="rId376"/>
    <p:sldId id="22121" r:id="rId377"/>
    <p:sldId id="22122" r:id="rId378"/>
    <p:sldId id="22123" r:id="rId379"/>
    <p:sldId id="22124" r:id="rId380"/>
    <p:sldId id="22125" r:id="rId381"/>
    <p:sldId id="22126" r:id="rId382"/>
    <p:sldId id="22127" r:id="rId383"/>
    <p:sldId id="22128" r:id="rId384"/>
    <p:sldId id="22129" r:id="rId385"/>
    <p:sldId id="22130" r:id="rId386"/>
    <p:sldId id="22131" r:id="rId387"/>
    <p:sldId id="21774" r:id="rId388"/>
    <p:sldId id="1511" r:id="rId389"/>
    <p:sldId id="8726" r:id="rId390"/>
    <p:sldId id="8727" r:id="rId391"/>
    <p:sldId id="22132" r:id="rId392"/>
    <p:sldId id="22133" r:id="rId393"/>
    <p:sldId id="22134" r:id="rId394"/>
    <p:sldId id="22135" r:id="rId395"/>
    <p:sldId id="22136" r:id="rId396"/>
    <p:sldId id="8217" r:id="rId397"/>
    <p:sldId id="1643" r:id="rId398"/>
    <p:sldId id="22138" r:id="rId399"/>
    <p:sldId id="22139" r:id="rId400"/>
    <p:sldId id="22140" r:id="rId401"/>
    <p:sldId id="22141" r:id="rId402"/>
    <p:sldId id="22142" r:id="rId403"/>
    <p:sldId id="22143" r:id="rId404"/>
    <p:sldId id="22144" r:id="rId405"/>
    <p:sldId id="22145" r:id="rId406"/>
    <p:sldId id="22146" r:id="rId407"/>
    <p:sldId id="22147" r:id="rId408"/>
    <p:sldId id="22148" r:id="rId409"/>
    <p:sldId id="22149" r:id="rId410"/>
    <p:sldId id="22150" r:id="rId411"/>
    <p:sldId id="22151" r:id="rId412"/>
    <p:sldId id="22154" r:id="rId413"/>
    <p:sldId id="22155" r:id="rId414"/>
    <p:sldId id="22156" r:id="rId415"/>
    <p:sldId id="22157" r:id="rId416"/>
    <p:sldId id="22158" r:id="rId417"/>
    <p:sldId id="14221" r:id="rId418"/>
    <p:sldId id="1657" r:id="rId419"/>
    <p:sldId id="5053" r:id="rId42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000099"/>
    <a:srgbClr val="0094C8"/>
    <a:srgbClr val="7030A0"/>
    <a:srgbClr val="0066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>
    <p:restoredLeft sz="34567" autoAdjust="0"/>
    <p:restoredTop sz="86377" autoAdjust="0"/>
  </p:normalViewPr>
  <p:slideViewPr>
    <p:cSldViewPr>
      <p:cViewPr>
        <p:scale>
          <a:sx n="66" d="100"/>
          <a:sy n="66" d="100"/>
        </p:scale>
        <p:origin x="-1188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424" Type="http://schemas.openxmlformats.org/officeDocument/2006/relationships/tableStyles" Target="tableStyles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presProps" Target="pres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viewProps" Target="viewProps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theme" Target="theme/theme1.xml"/><Relationship Id="rId258" Type="http://schemas.openxmlformats.org/officeDocument/2006/relationships/slide" Target="slides/slide2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21/01/2012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evangelizafuerte.com.mx/2011/01/evangelio-san-marcos-21-12-viernes-14-de-enero-de-2011/jesus-cura-al-paralitico-del-techo/" TargetMode="External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4941168"/>
            <a:ext cx="9286875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7º Domingo do Tempo Comum</a:t>
            </a:r>
          </a:p>
        </p:txBody>
      </p:sp>
      <p:pic>
        <p:nvPicPr>
          <p:cNvPr id="408578" name="Picture 2" descr="http://www.evangelhoanimado.net/wp-content/uploads/2010/11/Jesus_cura_paralitic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857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O PODER SOBRE O PECADO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Neste encontro com Cristo, desejamos que a alegria chegue a todos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homens e mulheres feridos pelas diversidades do pecado.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Desejamos que a alegria da boa nova do Reino de Deus, de Jesus Cristo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vencedor do pecado e da morte, chegue a todos, para que, em palavras 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ações, realizem o que agrada a Deus. Confiantes de que nossos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desejos sejam atendidos, cantemos para iniciar esta Santa Missa!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de nosso Senhor Jesus Cristo, o amor do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comunhão do Espírito Santo 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02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Ato Penitencial</a:t>
            </a:r>
            <a:endParaRPr lang="pt-BR" sz="85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início desta celebração eucarística,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peçamos a conversão do coração,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fonte de reconciliação e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Deus e com os irmãos e irmãs.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viestes,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para condenar, mas para perdoar,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vos alegrais pelo pecador arrependido,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muito perdoais a quem muito ama,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Concedei, ó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procurando conhecer sempre o que é reto,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realizemos vossa vontade em nossas palavras e ações.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Conhecer a Jesus Cristo, vencedor do pecado, é o melhor presente que qualquer pessoa pode receber; 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encontrá-lo é o melhor que pode ocorrer em nossas vidas; ouvi-lo e praticar sua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Palavra é nossa alegria. Atentos, ouçamos o que Ele tem a nos dizer.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Is 43,18-19.21-22.24b-25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 Livro do Profeta Isaías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 fala o Senhor: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“Não relembreis coisas passadas, não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olheis para os fatos antigos.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Eis que eu farei coisas novas, e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já estão surgindo: acaso não as reconheceis? Pois abrirei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uma estrada no deserto e farei correr rios na terra seca.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Este povo, eu o criei para mim e ele cantará meus louvores.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tu, Jacó,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me invocaste, e tu, Israel, de mim te fatigaste.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24b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teus pecados, trataste-me como servo, cansando-me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tuas maldades.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Sou eu, eu mesmo, que cancelo tuas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culpas por minha causa e já não me lembrarei de teus pecados”.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990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40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Curai-me, Senhor, pois pequei contra vós!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Curai-me, Senhor, pois pequei contra vós!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Feliz de quem pensa no pobre e no fraco: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o liberta no dia do mal!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vai guardá-lo e salvar sua vida, </a:t>
            </a:r>
            <a:r>
              <a:rPr lang="pt-BR" sz="9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vai torná-lo feliz sobre a terra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não vai entregá-lo à mercê do inimigo.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Curai-me, Senhor, pois pequei contra vós!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Deus irá ampará-lo em seu leito de 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lhe vai transformar a doença em vigor.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 digo: “Meu Deus, tende pena de mim,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curai-me, Senhor, pois pequei contra vós!”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Curai-me, Senhor, pois pequei contra vós!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Vós, porém, me havereis de guardar são e salvo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me pôr para sempre na vossa presença.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Bendito o Senhor, que é Deus de Israel,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desde sempre, agora e sempre. Amém!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Curai-me, Senhor, pois pequei contra vós!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2Cor 1,18-22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Segunda Carta de São Paulo aos Coríntios: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 vos asseguro, pela fidelidade de Deus: O ensinamento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vos transmitimos não é “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sim-e-não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”.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Pois o Filho de Deus, Jesus Cristo, que nós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a saber: eu, 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Silvano e Timóteo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pregamos entre vós, nunca foi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sim-e-não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”, mas somente “sim”.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efeito, é nele que todas as promessas de Deus têm o seu “sim”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garantido. Por isso, também, é por ele que dizemos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“amém” a Deus,</a:t>
            </a:r>
            <a:r>
              <a:rPr lang="pt-BR" sz="83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a sua glória.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Deus que nos confirma, a nós e a vós, em nossa adesão a Cristo, como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também é Deus que nos ungiu.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Foi ele que nos marcou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o seu selo </a:t>
            </a:r>
            <a:r>
              <a:rPr lang="pt-BR" sz="83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nos adiantou como sinal o Espírito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derramado em nossos corações.</a:t>
            </a:r>
            <a:endParaRPr lang="pt-BR" sz="83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Mc 2,1-12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do 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Alguns dias depois, Jesus entrou de novo em Cafarnaum. Logo 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espalhou a notícia de que ele estava em casa.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reuniram-se 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tantas pessoas, que já não havia lugar, nem mesmo diante da porta.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Jesus anunciava-lhes a Palavra.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Trouxeram-lhe, então, um paralítico, carregado por quatro homens.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não conseguindo chegar até Jesus, por causa 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multidão, abriram então o teto, bem em cima do lugar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onde ele se encontrava. Por essa abertura desceram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cama em que o paralítico estava deitado.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viu a fé daqueles homens, Jesus disse ao paralítico: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“Filho, os teus pecados estão perdoados”.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Ora, alguns mestres da Lei,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estavam ali sentados, refletiam em seus corações: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“Como este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homem pode falar assim? Ele está blasfemando: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ninguém pode perdoar pecados, a não ser Deus”.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percebeu logo o que eles estavam pensando 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seu íntimo, e disse: “Por que pensais assim em vossos corações?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é mais fácil: dizer ao paralítico: ‘Os teus pecados estão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perdoados’, ou dizer: ‘Levanta-te, pega a tua cama e anda’?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bem, para que saibais que o Filho do Homem tem, na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poder de perdoar pecados,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disse ele ao paralítico: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 ordeno: levanta-te, pega tua cama, e vai para tua casa!”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paralítico então se levantou e, carregando a sua cama, saiu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diante de todos. E ficaram todos admirados e louvavam a Deus,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“Nunca vimos uma coisa assim”.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4857768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tx1"/>
                </a:solidFill>
                <a:latin typeface="Arial Rounded MT Bold" pitchFamily="34" charset="0"/>
              </a:rPr>
              <a:t>A MISERICÓRDIA NOS FAZ VIVER DE NOVO!</a:t>
            </a:r>
          </a:p>
        </p:txBody>
      </p:sp>
      <p:pic>
        <p:nvPicPr>
          <p:cNvPr id="276482" name="Picture 2" descr="http://www.evangelizafuerte.com.mx/wp-images/articulos/jesus-cura-al-paralitico-del-techo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37861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00206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esperança de que em Jesus Cristo, morto e ressuscitado,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maltratado por nossos pecados e glorificado pelo Pai, possamos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ser curados de todos os males, apresentemos a Ele nossas súplicas.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Para que todos aqueles que se encontram presos nas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estruturas do pecado, encontrem no amor de Cristo, o Deus 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compaixão, do perdão e da reconciliação, nós vos pedimos: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as nossas súplicas.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Para que aqueles que vivem escravos do pecado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sejam restaurados e colocados num caminho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transformação, nós vos pedimos: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as nossas súplicas.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Para que nossas ações pastorais ajudem nossos irmãos e irmãs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encontrarem a beleza e alegria de velar pelo bem comum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promover os valores do Reino, nós vos pedimos: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as nossas súplicas.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Para que todo homem, fechado à verdade e ao bem comum,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possa descobrir em seu coração a lei natural, nós vos pedimos: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as nossas súplicas.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celebrar com reverência vossos mistérios,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suplicamos,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os dons oferecidos em vossa honra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 úteis à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Oração Eucarística </a:t>
            </a:r>
          </a:p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VI-D: </a:t>
            </a:r>
            <a:r>
              <a:rPr lang="pt-BR" sz="8500" b="1" dirty="0" smtClean="0">
                <a:solidFill>
                  <a:schemeClr val="tx1"/>
                </a:solidFill>
                <a:latin typeface="Arial Black" pitchFamily="34" charset="0"/>
              </a:rPr>
              <a:t>Jesus que passa fazendo o bem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misericordioso e Deus fiel.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nos destes vosso Filho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nosso Senhor e Redentor.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sempre se mostrou cheio de misericórdia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pelos pequenos e pobres,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pelos doentes e pecadores,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colocando-se ao lado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perseguidos e marginalizados.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vida e a palavra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anunciou ao mundo que sois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cuidais de todos como filhos e filhas.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com todos os Anjos e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 e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proclamamos o hino de vossa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 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481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 e digno de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amais os seres humanos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sempre os assistis no caminho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bendito 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presente no meio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nos reunimos por seu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outrora aos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nos revela as Escrituras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parte o pão para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vosso Filho permaneça entre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suplicamos,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de bondade, que envieis o vosso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santificar estes dons do pão e do vinho,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nosso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véspera de sua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durante a última Ceia,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14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tomando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entregou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27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Todas as vezes que comemos deste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bebemos deste cálice,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enquanto esperamos a vossa vinda!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ó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de Cristo, vosso Filho, nosso Salvador,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pela paixão e morte de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fizestes entrar na glória da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colocastes à vossa direita,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anunciamos a obra do vosso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que ele venha,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oferecemos o pão da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cálice da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 oferta da vossa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Nela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sacrifício pascal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vos foi entregue.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pela força do Espírito do vosso amor,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contados, agora e por toda a eternidade,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entre os membros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cujo Corpo e Sangue comungamos.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Aceitai,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conduzi a vossa Igreja à perfeição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fé e no amor, em comunhão com o nosso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todos os Bispos, presbíteros e diáconos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 o povo que conquistastes.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Confirmai o vosso povo na unidade!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 olhos para ver as necessidades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sofrimentos dos nossos irmãos e irmãs;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inspirai-nos palavras e 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confortar os desanimados e oprimidos;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fazei que, a exemplo de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seguindo o seu mandamento,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empenhemos lealmente no serviço a eles.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Vossa Igreja seja testemunha viva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verdade e da liberdade,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justiça e da paz,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toda a humanidade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abra à esperança de um mundo novo.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Ajudai-nos a criar um mundo novo!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 dos nossos irmãos e irmãs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adormeceram na paz do vosso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falecidos,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cuja fé só vós conhecestes: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acolhei-os na luz da vossa face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concedei-lhes, no dia da ressurreição,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plenitude da vida.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Concedei-lhes, ó Senhor, a luz eterna!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ainda,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fim da nossa peregrinação terrestre,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chegarmos todos à morada eterna,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onde viveremos para sempre convosco.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em comunhão com a bem-aventurada Virgem Maria,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Apóstolos e Mártires,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S. N.: santo do dia ou patrono)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louvaremos e glorificaremos,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7683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Guiados pelo Espírito de Jesus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iluminados pela sabedoria do Evangelho,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come minha Carne e bebe meu Sangue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permanece em mim e eu nele.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 todo-poderoso,</a:t>
            </a:r>
            <a:endParaRPr lang="pt-BR" sz="87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alcançar a salvação eterna,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cujo penhor recebemos neste sacramento.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Deus todo-poderoso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livre sempre de toda adversidade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derrame sobre vós as suas bênçãos.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Torne os vossos corações atentos à sua palavra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transbordeis de alegria divina.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Assim, abraçando o bem e a justiça,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possais correr sempre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 caminho dos mandamentos divinos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tornar-vos coerdeiros dos santos.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paz,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6073</TotalTime>
  <Words>3111</Words>
  <Application>Microsoft Office PowerPoint</Application>
  <PresentationFormat>Apresentação na tela (4:3)</PresentationFormat>
  <Paragraphs>405</Paragraphs>
  <Slides>419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419</vt:i4>
      </vt:variant>
    </vt:vector>
  </HeadingPairs>
  <TitlesOfParts>
    <vt:vector size="420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831</cp:revision>
  <dcterms:created xsi:type="dcterms:W3CDTF">2011-01-02T16:51:38Z</dcterms:created>
  <dcterms:modified xsi:type="dcterms:W3CDTF">2012-01-21T19:01:15Z</dcterms:modified>
</cp:coreProperties>
</file>