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428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s/slide44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31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420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s/slide447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3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4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22159" r:id="rId5"/>
    <p:sldId id="10283" r:id="rId6"/>
    <p:sldId id="22160" r:id="rId7"/>
    <p:sldId id="22161" r:id="rId8"/>
    <p:sldId id="22162" r:id="rId9"/>
    <p:sldId id="22163" r:id="rId10"/>
    <p:sldId id="22164" r:id="rId11"/>
    <p:sldId id="22165" r:id="rId12"/>
    <p:sldId id="22166" r:id="rId13"/>
    <p:sldId id="958" r:id="rId14"/>
    <p:sldId id="1083" r:id="rId15"/>
    <p:sldId id="8277" r:id="rId16"/>
    <p:sldId id="1113" r:id="rId17"/>
    <p:sldId id="22168" r:id="rId18"/>
    <p:sldId id="22169" r:id="rId19"/>
    <p:sldId id="22170" r:id="rId20"/>
    <p:sldId id="22171" r:id="rId21"/>
    <p:sldId id="22172" r:id="rId22"/>
    <p:sldId id="22173" r:id="rId23"/>
    <p:sldId id="21476" r:id="rId24"/>
    <p:sldId id="1122" r:id="rId25"/>
    <p:sldId id="12131" r:id="rId26"/>
    <p:sldId id="7275" r:id="rId27"/>
    <p:sldId id="8307" r:id="rId28"/>
    <p:sldId id="8308" r:id="rId29"/>
    <p:sldId id="22174" r:id="rId30"/>
    <p:sldId id="22175" r:id="rId31"/>
    <p:sldId id="22176" r:id="rId32"/>
    <p:sldId id="22177" r:id="rId33"/>
    <p:sldId id="22178" r:id="rId34"/>
    <p:sldId id="22179" r:id="rId35"/>
    <p:sldId id="22180" r:id="rId36"/>
    <p:sldId id="5429" r:id="rId37"/>
    <p:sldId id="1175" r:id="rId38"/>
    <p:sldId id="11712" r:id="rId39"/>
    <p:sldId id="21839" r:id="rId40"/>
    <p:sldId id="22181" r:id="rId41"/>
    <p:sldId id="8318" r:id="rId42"/>
    <p:sldId id="8319" r:id="rId43"/>
    <p:sldId id="22182" r:id="rId44"/>
    <p:sldId id="22183" r:id="rId45"/>
    <p:sldId id="22184" r:id="rId46"/>
    <p:sldId id="22185" r:id="rId47"/>
    <p:sldId id="22186" r:id="rId48"/>
    <p:sldId id="22187" r:id="rId49"/>
    <p:sldId id="22188" r:id="rId50"/>
    <p:sldId id="22189" r:id="rId51"/>
    <p:sldId id="22190" r:id="rId52"/>
    <p:sldId id="22191" r:id="rId53"/>
    <p:sldId id="22192" r:id="rId54"/>
    <p:sldId id="22193" r:id="rId55"/>
    <p:sldId id="22194" r:id="rId56"/>
    <p:sldId id="22195" r:id="rId57"/>
    <p:sldId id="22196" r:id="rId58"/>
    <p:sldId id="22197" r:id="rId59"/>
    <p:sldId id="22198" r:id="rId60"/>
    <p:sldId id="22199" r:id="rId61"/>
    <p:sldId id="22200" r:id="rId62"/>
    <p:sldId id="22201" r:id="rId63"/>
    <p:sldId id="22202" r:id="rId64"/>
    <p:sldId id="22203" r:id="rId65"/>
    <p:sldId id="22204" r:id="rId66"/>
    <p:sldId id="22205" r:id="rId67"/>
    <p:sldId id="22206" r:id="rId68"/>
    <p:sldId id="22207" r:id="rId69"/>
    <p:sldId id="22208" r:id="rId70"/>
    <p:sldId id="22209" r:id="rId71"/>
    <p:sldId id="22210" r:id="rId72"/>
    <p:sldId id="22211" r:id="rId73"/>
    <p:sldId id="22212" r:id="rId74"/>
    <p:sldId id="8345" r:id="rId75"/>
    <p:sldId id="8346" r:id="rId76"/>
    <p:sldId id="22213" r:id="rId77"/>
    <p:sldId id="22214" r:id="rId78"/>
    <p:sldId id="22215" r:id="rId79"/>
    <p:sldId id="22216" r:id="rId80"/>
    <p:sldId id="22217" r:id="rId81"/>
    <p:sldId id="22218" r:id="rId82"/>
    <p:sldId id="22219" r:id="rId83"/>
    <p:sldId id="22220" r:id="rId84"/>
    <p:sldId id="22221" r:id="rId85"/>
    <p:sldId id="22222" r:id="rId86"/>
    <p:sldId id="22223" r:id="rId87"/>
    <p:sldId id="22224" r:id="rId88"/>
    <p:sldId id="22225" r:id="rId89"/>
    <p:sldId id="22226" r:id="rId90"/>
    <p:sldId id="22227" r:id="rId91"/>
    <p:sldId id="22228" r:id="rId92"/>
    <p:sldId id="22229" r:id="rId93"/>
    <p:sldId id="22230" r:id="rId94"/>
    <p:sldId id="22231" r:id="rId95"/>
    <p:sldId id="22232" r:id="rId96"/>
    <p:sldId id="22233" r:id="rId97"/>
    <p:sldId id="22234" r:id="rId98"/>
    <p:sldId id="8379" r:id="rId99"/>
    <p:sldId id="8380" r:id="rId100"/>
    <p:sldId id="22235" r:id="rId101"/>
    <p:sldId id="22236" r:id="rId102"/>
    <p:sldId id="22237" r:id="rId103"/>
    <p:sldId id="22238" r:id="rId104"/>
    <p:sldId id="22239" r:id="rId105"/>
    <p:sldId id="22240" r:id="rId106"/>
    <p:sldId id="22241" r:id="rId107"/>
    <p:sldId id="22242" r:id="rId108"/>
    <p:sldId id="22243" r:id="rId109"/>
    <p:sldId id="22244" r:id="rId110"/>
    <p:sldId id="22245" r:id="rId111"/>
    <p:sldId id="22246" r:id="rId112"/>
    <p:sldId id="22247" r:id="rId113"/>
    <p:sldId id="22248" r:id="rId114"/>
    <p:sldId id="22249" r:id="rId115"/>
    <p:sldId id="22250" r:id="rId116"/>
    <p:sldId id="10373" r:id="rId117"/>
    <p:sldId id="6475" r:id="rId118"/>
    <p:sldId id="7404" r:id="rId119"/>
    <p:sldId id="8402" r:id="rId120"/>
    <p:sldId id="22251" r:id="rId121"/>
    <p:sldId id="22252" r:id="rId122"/>
    <p:sldId id="22253" r:id="rId123"/>
    <p:sldId id="22254" r:id="rId124"/>
    <p:sldId id="22255" r:id="rId125"/>
    <p:sldId id="22256" r:id="rId126"/>
    <p:sldId id="22257" r:id="rId127"/>
    <p:sldId id="22258" r:id="rId128"/>
    <p:sldId id="22259" r:id="rId129"/>
    <p:sldId id="22260" r:id="rId130"/>
    <p:sldId id="22261" r:id="rId131"/>
    <p:sldId id="22262" r:id="rId132"/>
    <p:sldId id="22263" r:id="rId133"/>
    <p:sldId id="22264" r:id="rId134"/>
    <p:sldId id="22265" r:id="rId135"/>
    <p:sldId id="22266" r:id="rId136"/>
    <p:sldId id="22267" r:id="rId137"/>
    <p:sldId id="22268" r:id="rId138"/>
    <p:sldId id="22269" r:id="rId139"/>
    <p:sldId id="22270" r:id="rId140"/>
    <p:sldId id="22271" r:id="rId141"/>
    <p:sldId id="22272" r:id="rId142"/>
    <p:sldId id="22273" r:id="rId143"/>
    <p:sldId id="22274" r:id="rId144"/>
    <p:sldId id="22275" r:id="rId145"/>
    <p:sldId id="22276" r:id="rId146"/>
    <p:sldId id="22277" r:id="rId147"/>
    <p:sldId id="22278" r:id="rId148"/>
    <p:sldId id="22279" r:id="rId149"/>
    <p:sldId id="22280" r:id="rId150"/>
    <p:sldId id="22281" r:id="rId151"/>
    <p:sldId id="22282" r:id="rId152"/>
    <p:sldId id="22283" r:id="rId153"/>
    <p:sldId id="22284" r:id="rId154"/>
    <p:sldId id="22285" r:id="rId155"/>
    <p:sldId id="22286" r:id="rId156"/>
    <p:sldId id="22287" r:id="rId157"/>
    <p:sldId id="22288" r:id="rId158"/>
    <p:sldId id="22289" r:id="rId159"/>
    <p:sldId id="22290" r:id="rId160"/>
    <p:sldId id="22291" r:id="rId161"/>
    <p:sldId id="22292" r:id="rId162"/>
    <p:sldId id="22293" r:id="rId163"/>
    <p:sldId id="22294" r:id="rId164"/>
    <p:sldId id="22295" r:id="rId165"/>
    <p:sldId id="22296" r:id="rId166"/>
    <p:sldId id="22297" r:id="rId167"/>
    <p:sldId id="22298" r:id="rId168"/>
    <p:sldId id="888" r:id="rId169"/>
    <p:sldId id="22299" r:id="rId170"/>
    <p:sldId id="22300" r:id="rId171"/>
    <p:sldId id="22301" r:id="rId172"/>
    <p:sldId id="22302" r:id="rId173"/>
    <p:sldId id="22303" r:id="rId174"/>
    <p:sldId id="22304" r:id="rId175"/>
    <p:sldId id="22305" r:id="rId176"/>
    <p:sldId id="22307" r:id="rId177"/>
    <p:sldId id="22308" r:id="rId178"/>
    <p:sldId id="22309" r:id="rId179"/>
    <p:sldId id="22310" r:id="rId180"/>
    <p:sldId id="22311" r:id="rId181"/>
    <p:sldId id="22312" r:id="rId182"/>
    <p:sldId id="22313" r:id="rId183"/>
    <p:sldId id="22314" r:id="rId184"/>
    <p:sldId id="22315" r:id="rId185"/>
    <p:sldId id="22316" r:id="rId186"/>
    <p:sldId id="22317" r:id="rId187"/>
    <p:sldId id="22318" r:id="rId188"/>
    <p:sldId id="22319" r:id="rId189"/>
    <p:sldId id="22320" r:id="rId190"/>
    <p:sldId id="22321" r:id="rId191"/>
    <p:sldId id="22322" r:id="rId192"/>
    <p:sldId id="20250" r:id="rId193"/>
    <p:sldId id="20263" r:id="rId194"/>
    <p:sldId id="1275" r:id="rId195"/>
    <p:sldId id="19041" r:id="rId196"/>
    <p:sldId id="22323" r:id="rId197"/>
    <p:sldId id="22324" r:id="rId198"/>
    <p:sldId id="22325" r:id="rId199"/>
    <p:sldId id="22326" r:id="rId200"/>
    <p:sldId id="22327" r:id="rId201"/>
    <p:sldId id="22328" r:id="rId202"/>
    <p:sldId id="22329" r:id="rId203"/>
    <p:sldId id="22330" r:id="rId204"/>
    <p:sldId id="6060" r:id="rId205"/>
    <p:sldId id="17245" r:id="rId206"/>
    <p:sldId id="2836" r:id="rId207"/>
    <p:sldId id="1329" r:id="rId208"/>
    <p:sldId id="1330" r:id="rId209"/>
    <p:sldId id="1331" r:id="rId210"/>
    <p:sldId id="1332" r:id="rId211"/>
    <p:sldId id="1333" r:id="rId212"/>
    <p:sldId id="1334" r:id="rId213"/>
    <p:sldId id="8475" r:id="rId214"/>
    <p:sldId id="8476" r:id="rId215"/>
    <p:sldId id="22331" r:id="rId216"/>
    <p:sldId id="22332" r:id="rId217"/>
    <p:sldId id="22333" r:id="rId218"/>
    <p:sldId id="22334" r:id="rId219"/>
    <p:sldId id="22335" r:id="rId220"/>
    <p:sldId id="22336" r:id="rId221"/>
    <p:sldId id="22337" r:id="rId222"/>
    <p:sldId id="22338" r:id="rId223"/>
    <p:sldId id="22339" r:id="rId224"/>
    <p:sldId id="22340" r:id="rId225"/>
    <p:sldId id="22341" r:id="rId226"/>
    <p:sldId id="22342" r:id="rId227"/>
    <p:sldId id="22343" r:id="rId228"/>
    <p:sldId id="22344" r:id="rId229"/>
    <p:sldId id="22345" r:id="rId230"/>
    <p:sldId id="22346" r:id="rId231"/>
    <p:sldId id="22347" r:id="rId232"/>
    <p:sldId id="22348" r:id="rId233"/>
    <p:sldId id="22349" r:id="rId234"/>
    <p:sldId id="22350" r:id="rId235"/>
    <p:sldId id="22351" r:id="rId236"/>
    <p:sldId id="22352" r:id="rId237"/>
    <p:sldId id="22353" r:id="rId238"/>
    <p:sldId id="22354" r:id="rId239"/>
    <p:sldId id="22355" r:id="rId240"/>
    <p:sldId id="22356" r:id="rId241"/>
    <p:sldId id="22357" r:id="rId242"/>
    <p:sldId id="22358" r:id="rId243"/>
    <p:sldId id="22359" r:id="rId244"/>
    <p:sldId id="22360" r:id="rId245"/>
    <p:sldId id="22361" r:id="rId246"/>
    <p:sldId id="22362" r:id="rId247"/>
    <p:sldId id="22363" r:id="rId248"/>
    <p:sldId id="22364" r:id="rId249"/>
    <p:sldId id="22365" r:id="rId250"/>
    <p:sldId id="22366" r:id="rId251"/>
    <p:sldId id="22367" r:id="rId252"/>
    <p:sldId id="22368" r:id="rId253"/>
    <p:sldId id="22369" r:id="rId254"/>
    <p:sldId id="22371" r:id="rId255"/>
    <p:sldId id="22372" r:id="rId256"/>
    <p:sldId id="22373" r:id="rId257"/>
    <p:sldId id="22374" r:id="rId258"/>
    <p:sldId id="22375" r:id="rId259"/>
    <p:sldId id="22376" r:id="rId260"/>
    <p:sldId id="22377" r:id="rId261"/>
    <p:sldId id="22378" r:id="rId262"/>
    <p:sldId id="22379" r:id="rId263"/>
    <p:sldId id="22380" r:id="rId264"/>
    <p:sldId id="22381" r:id="rId265"/>
    <p:sldId id="22382" r:id="rId266"/>
    <p:sldId id="22383" r:id="rId267"/>
    <p:sldId id="22384" r:id="rId268"/>
    <p:sldId id="22385" r:id="rId269"/>
    <p:sldId id="22386" r:id="rId270"/>
    <p:sldId id="22387" r:id="rId271"/>
    <p:sldId id="22388" r:id="rId272"/>
    <p:sldId id="22389" r:id="rId273"/>
    <p:sldId id="22390" r:id="rId274"/>
    <p:sldId id="22391" r:id="rId275"/>
    <p:sldId id="22392" r:id="rId276"/>
    <p:sldId id="22393" r:id="rId277"/>
    <p:sldId id="22394" r:id="rId278"/>
    <p:sldId id="22395" r:id="rId279"/>
    <p:sldId id="22396" r:id="rId280"/>
    <p:sldId id="22397" r:id="rId281"/>
    <p:sldId id="22398" r:id="rId282"/>
    <p:sldId id="22399" r:id="rId283"/>
    <p:sldId id="22400" r:id="rId284"/>
    <p:sldId id="22401" r:id="rId285"/>
    <p:sldId id="22402" r:id="rId286"/>
    <p:sldId id="22403" r:id="rId287"/>
    <p:sldId id="22404" r:id="rId288"/>
    <p:sldId id="22405" r:id="rId289"/>
    <p:sldId id="22406" r:id="rId290"/>
    <p:sldId id="22407" r:id="rId291"/>
    <p:sldId id="22408" r:id="rId292"/>
    <p:sldId id="22409" r:id="rId293"/>
    <p:sldId id="22410" r:id="rId294"/>
    <p:sldId id="22411" r:id="rId295"/>
    <p:sldId id="22412" r:id="rId296"/>
    <p:sldId id="22418" r:id="rId297"/>
    <p:sldId id="22419" r:id="rId298"/>
    <p:sldId id="22420" r:id="rId299"/>
    <p:sldId id="22421" r:id="rId300"/>
    <p:sldId id="22427" r:id="rId301"/>
    <p:sldId id="22428" r:id="rId302"/>
    <p:sldId id="22429" r:id="rId303"/>
    <p:sldId id="22430" r:id="rId304"/>
    <p:sldId id="22431" r:id="rId305"/>
    <p:sldId id="22432" r:id="rId306"/>
    <p:sldId id="22433" r:id="rId307"/>
    <p:sldId id="22434" r:id="rId308"/>
    <p:sldId id="22435" r:id="rId309"/>
    <p:sldId id="22436" r:id="rId310"/>
    <p:sldId id="22437" r:id="rId311"/>
    <p:sldId id="22438" r:id="rId312"/>
    <p:sldId id="22439" r:id="rId313"/>
    <p:sldId id="22440" r:id="rId314"/>
    <p:sldId id="22441" r:id="rId315"/>
    <p:sldId id="22442" r:id="rId316"/>
    <p:sldId id="22443" r:id="rId317"/>
    <p:sldId id="22444" r:id="rId318"/>
    <p:sldId id="22445" r:id="rId319"/>
    <p:sldId id="22446" r:id="rId320"/>
    <p:sldId id="22447" r:id="rId321"/>
    <p:sldId id="22448" r:id="rId322"/>
    <p:sldId id="22449" r:id="rId323"/>
    <p:sldId id="22450" r:id="rId324"/>
    <p:sldId id="22451" r:id="rId325"/>
    <p:sldId id="22452" r:id="rId326"/>
    <p:sldId id="22453" r:id="rId327"/>
    <p:sldId id="22454" r:id="rId328"/>
    <p:sldId id="22455" r:id="rId329"/>
    <p:sldId id="22456" r:id="rId330"/>
    <p:sldId id="22457" r:id="rId331"/>
    <p:sldId id="22458" r:id="rId332"/>
    <p:sldId id="22459" r:id="rId333"/>
    <p:sldId id="22460" r:id="rId334"/>
    <p:sldId id="22461" r:id="rId335"/>
    <p:sldId id="22462" r:id="rId336"/>
    <p:sldId id="22463" r:id="rId337"/>
    <p:sldId id="22464" r:id="rId338"/>
    <p:sldId id="22465" r:id="rId339"/>
    <p:sldId id="22466" r:id="rId340"/>
    <p:sldId id="22467" r:id="rId341"/>
    <p:sldId id="22468" r:id="rId342"/>
    <p:sldId id="22469" r:id="rId343"/>
    <p:sldId id="22470" r:id="rId344"/>
    <p:sldId id="22471" r:id="rId345"/>
    <p:sldId id="22472" r:id="rId346"/>
    <p:sldId id="22473" r:id="rId347"/>
    <p:sldId id="22474" r:id="rId348"/>
    <p:sldId id="22475" r:id="rId349"/>
    <p:sldId id="22476" r:id="rId350"/>
    <p:sldId id="22477" r:id="rId351"/>
    <p:sldId id="22478" r:id="rId352"/>
    <p:sldId id="22479" r:id="rId353"/>
    <p:sldId id="22480" r:id="rId354"/>
    <p:sldId id="22481" r:id="rId355"/>
    <p:sldId id="22482" r:id="rId356"/>
    <p:sldId id="22483" r:id="rId357"/>
    <p:sldId id="22484" r:id="rId358"/>
    <p:sldId id="6208" r:id="rId359"/>
    <p:sldId id="22486" r:id="rId360"/>
    <p:sldId id="22487" r:id="rId361"/>
    <p:sldId id="22488" r:id="rId362"/>
    <p:sldId id="22489" r:id="rId363"/>
    <p:sldId id="22490" r:id="rId364"/>
    <p:sldId id="22491" r:id="rId365"/>
    <p:sldId id="22492" r:id="rId366"/>
    <p:sldId id="22493" r:id="rId367"/>
    <p:sldId id="22494" r:id="rId368"/>
    <p:sldId id="22495" r:id="rId369"/>
    <p:sldId id="22496" r:id="rId370"/>
    <p:sldId id="22497" r:id="rId371"/>
    <p:sldId id="22498" r:id="rId372"/>
    <p:sldId id="22499" r:id="rId373"/>
    <p:sldId id="22500" r:id="rId374"/>
    <p:sldId id="22501" r:id="rId375"/>
    <p:sldId id="22502" r:id="rId376"/>
    <p:sldId id="22503" r:id="rId377"/>
    <p:sldId id="22504" r:id="rId378"/>
    <p:sldId id="22505" r:id="rId379"/>
    <p:sldId id="22506" r:id="rId380"/>
    <p:sldId id="22507" r:id="rId381"/>
    <p:sldId id="22508" r:id="rId382"/>
    <p:sldId id="22511" r:id="rId383"/>
    <p:sldId id="22512" r:id="rId384"/>
    <p:sldId id="22513" r:id="rId385"/>
    <p:sldId id="22514" r:id="rId386"/>
    <p:sldId id="22515" r:id="rId387"/>
    <p:sldId id="22516" r:id="rId388"/>
    <p:sldId id="22517" r:id="rId389"/>
    <p:sldId id="22518" r:id="rId390"/>
    <p:sldId id="22519" r:id="rId391"/>
    <p:sldId id="22520" r:id="rId392"/>
    <p:sldId id="22521" r:id="rId393"/>
    <p:sldId id="22522" r:id="rId394"/>
    <p:sldId id="22523" r:id="rId395"/>
    <p:sldId id="22525" r:id="rId396"/>
    <p:sldId id="22526" r:id="rId397"/>
    <p:sldId id="22527" r:id="rId398"/>
    <p:sldId id="22528" r:id="rId399"/>
    <p:sldId id="22529" r:id="rId400"/>
    <p:sldId id="22530" r:id="rId401"/>
    <p:sldId id="22531" r:id="rId402"/>
    <p:sldId id="22532" r:id="rId403"/>
    <p:sldId id="22533" r:id="rId404"/>
    <p:sldId id="22534" r:id="rId405"/>
    <p:sldId id="22535" r:id="rId406"/>
    <p:sldId id="22536" r:id="rId407"/>
    <p:sldId id="22537" r:id="rId408"/>
    <p:sldId id="22538" r:id="rId409"/>
    <p:sldId id="22539" r:id="rId410"/>
    <p:sldId id="22540" r:id="rId411"/>
    <p:sldId id="22541" r:id="rId412"/>
    <p:sldId id="22542" r:id="rId413"/>
    <p:sldId id="1511" r:id="rId414"/>
    <p:sldId id="8726" r:id="rId415"/>
    <p:sldId id="8727" r:id="rId416"/>
    <p:sldId id="22543" r:id="rId417"/>
    <p:sldId id="22544" r:id="rId418"/>
    <p:sldId id="22545" r:id="rId419"/>
    <p:sldId id="22546" r:id="rId420"/>
    <p:sldId id="22547" r:id="rId421"/>
    <p:sldId id="22548" r:id="rId422"/>
    <p:sldId id="8217" r:id="rId423"/>
    <p:sldId id="1643" r:id="rId424"/>
    <p:sldId id="22550" r:id="rId425"/>
    <p:sldId id="22551" r:id="rId426"/>
    <p:sldId id="22552" r:id="rId427"/>
    <p:sldId id="22553" r:id="rId428"/>
    <p:sldId id="22554" r:id="rId429"/>
    <p:sldId id="22555" r:id="rId430"/>
    <p:sldId id="22556" r:id="rId431"/>
    <p:sldId id="22557" r:id="rId432"/>
    <p:sldId id="22558" r:id="rId433"/>
    <p:sldId id="22559" r:id="rId434"/>
    <p:sldId id="22560" r:id="rId435"/>
    <p:sldId id="22561" r:id="rId436"/>
    <p:sldId id="22562" r:id="rId437"/>
    <p:sldId id="22563" r:id="rId438"/>
    <p:sldId id="22564" r:id="rId439"/>
    <p:sldId id="22565" r:id="rId440"/>
    <p:sldId id="22566" r:id="rId441"/>
    <p:sldId id="22569" r:id="rId442"/>
    <p:sldId id="22570" r:id="rId443"/>
    <p:sldId id="22571" r:id="rId444"/>
    <p:sldId id="22572" r:id="rId445"/>
    <p:sldId id="22573" r:id="rId446"/>
    <p:sldId id="14221" r:id="rId447"/>
    <p:sldId id="1657" r:id="rId448"/>
    <p:sldId id="5053" r:id="rId44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9900"/>
    <a:srgbClr val="0000FF"/>
    <a:srgbClr val="000099"/>
    <a:srgbClr val="0094C8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08" autoAdjust="0"/>
    <p:restoredTop sz="86377" autoAdjust="0"/>
  </p:normalViewPr>
  <p:slideViewPr>
    <p:cSldViewPr>
      <p:cViewPr>
        <p:scale>
          <a:sx n="66" d="100"/>
          <a:sy n="66" d="100"/>
        </p:scale>
        <p:origin x="-2262" y="-6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45" Type="http://schemas.openxmlformats.org/officeDocument/2006/relationships/slide" Target="slides/slide444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35" Type="http://schemas.openxmlformats.org/officeDocument/2006/relationships/slide" Target="slides/slide434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25" Type="http://schemas.openxmlformats.org/officeDocument/2006/relationships/slide" Target="slides/slide424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436" Type="http://schemas.openxmlformats.org/officeDocument/2006/relationships/slide" Target="slides/slide435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viewProps" Target="viewProps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theme" Target="theme/theme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tableStyles" Target="tableStyle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5214942" y="2500306"/>
            <a:ext cx="4071933" cy="1785938"/>
          </a:xfrm>
        </p:spPr>
        <p:txBody>
          <a:bodyPr anchor="ctr"/>
          <a:lstStyle/>
          <a:p>
            <a:pPr eaLnBrk="1" hangingPunct="1"/>
            <a:r>
              <a:rPr lang="pt-BR" sz="7000" b="1" dirty="0" err="1" smtClean="0">
                <a:solidFill>
                  <a:srgbClr val="7030A0"/>
                </a:solidFill>
                <a:latin typeface="Arial Black" pitchFamily="34" charset="0"/>
              </a:rPr>
              <a:t>Quarta-feira</a:t>
            </a:r>
            <a:r>
              <a:rPr lang="pt-BR" sz="7000" b="1" dirty="0" smtClean="0">
                <a:solidFill>
                  <a:srgbClr val="7030A0"/>
                </a:solidFill>
                <a:latin typeface="Arial Black" pitchFamily="34" charset="0"/>
              </a:rPr>
              <a:t> de Cinzas</a:t>
            </a:r>
            <a:endParaRPr lang="pt-BR" sz="7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28034" name="Picture 2" descr="http://1.bp.blogspot.com/-edgKG9DfZZw/TlZFHlJaQ3I/AAAAAAAAADE/8Xa_Iqty2gw/s400/g_23072011114126CARTAZ_DA_CF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8638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2060"/>
                </a:solidFill>
                <a:latin typeface="Arial Rounded MT Bold" pitchFamily="34" charset="0"/>
              </a:rPr>
              <a:t>ABERTURA DA CAMPANHA DA FRATERNIDADE 2012</a:t>
            </a:r>
            <a:endParaRPr lang="pt-BR" sz="8500" b="1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“FRATERNIDADE E SAÚDE PÚBLICA”</a:t>
            </a:r>
            <a:endParaRPr lang="pt-BR" sz="8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Campanha da Fraternidade, celebrada na quaresma, intensifica 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convite à conversão. Neste ano, o tema proposto é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“Fraternidade e Saúde Pública”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o lema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“Que a saúde se difunda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sobre a terra”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(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Eclo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38,8). O objetivo geral é refletir sobre a realidade da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saúde no Brasil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vista de uma vida saudável, suscitando o esp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írito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comunitário das pessoas na atenção aos enfermos 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mobilizando melhorias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sistema público de saúde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Entoemos o canto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entrada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Deus da esperança,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cumula de toda alegria e paz em nossa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ação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02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7030A0"/>
                </a:solidFill>
                <a:latin typeface="Arial Black" pitchFamily="34" charset="0"/>
              </a:rPr>
              <a:t>Ato </a:t>
            </a:r>
            <a:r>
              <a:rPr lang="pt-BR" sz="8000" b="1" dirty="0" smtClean="0">
                <a:solidFill>
                  <a:srgbClr val="7030A0"/>
                </a:solidFill>
                <a:latin typeface="Arial Black" pitchFamily="34" charset="0"/>
              </a:rPr>
              <a:t>Penitencial </a:t>
            </a:r>
            <a:r>
              <a:rPr lang="pt-BR" sz="8000" b="1" i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(Omite-se. Será substituído pela distribuição das cinzas)</a:t>
            </a:r>
            <a:endParaRPr lang="pt-BR" sz="8000" b="1" i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Hino de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Louvor</a:t>
            </a:r>
          </a:p>
          <a:p>
            <a:pPr eaLnBrk="1" hangingPunct="1"/>
            <a:r>
              <a:rPr lang="pt-BR" sz="9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(Omite-se)</a:t>
            </a:r>
            <a:endParaRPr lang="pt-BR" sz="9000" b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Concedei-nos, ó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iniciar com este dia de jejum o tempo da Quaresma,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a penitência nos fortaleça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combate contra o espírito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Na vivência da Campanha da Fraternidade 2012, renovaremos a consciência da responsabilidade,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na promoção humana, em vista de uma sociedade justa e solidária e aprenderemos que, 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ao longo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da história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, a oração, o jejum e a esmola sempre foram  atitudes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fundamentais no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relacionamento com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Deus e os irmãos.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Jl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2,12-18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Profecia de Joel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“Agora, diz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voltai para mim com todo o vosso coração,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jejuns, lágrimas e gemidos;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rasgai o coração, e não as vestes;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voltai para o Senhor, vosso Deus;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é benigno e compassivo,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paciente e cheio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inclinado a perdoar o castigo”.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sabe, se ele se volta para vós e vos perdoa,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deixa atrás de si a bênção,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oblação e libação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 Senhor, vosso Deus?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Tocai trombeta em Sião,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prescrevei o jejum sagrado,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convocai a assembleia;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congregai 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realizai cerimônias de culto,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anciãos, ajuntai crianças e lactentes;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deixe o esposo seu aposento,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esposa, seu leito.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Chorem, postos entre o vestíbulo e o altar,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ministros sagrados do Senhor, e digam: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“Perdoa, Senhor, a teu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deixes que esta tua herança sofra infâmia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que as nações a dominem”.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que se haveria de dizer entre os povos: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“Onde está o Deus deles?”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o Senhor encheu-se de zelo por sua terra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perdoou ao seu povo.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7030A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50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Misericórdia, ó Senhor, pois pecamos.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Misericórdia, ó Senhor, pois pecamos.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Tende piedade, ó meu Deus,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imensidão de vosso amor, purificai-me!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Lavai-me todo inteiro do pecado,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apagai completamente a minha culpa!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Misericórdia, ó Senhor, pois pecamos.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Eu reconheço toda a minha iniquidade,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meu pecado está sempre à minha frente.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Foi contra vós, só contra vós, que eu pequei,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pratiquei o que é mau aos vossos olhos!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Misericórdia, ó Senhor, pois pecamos.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Criai em mim um coração que seja puro,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dai-me de novo um espírito decidido.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Senhor, não me afasteis de vossa face,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nem retireis de mim o vosso Santo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Misericórdia, ó Senhor, pois pecamos.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Dai-me de novo a alegria de ser salvo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confirmai-me com espírito generoso!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Abri meus lábios, ó Senhor, para cantar,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minha boca anunciará vosso louvor!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Misericórdia, ó Senhor, pois pecamos.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2Cor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5,20-6,2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Segunda Carta de São Paulo aos Coríntios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somos embaixadores de Cristo,</a:t>
            </a:r>
            <a:endParaRPr lang="pt-BR" sz="83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é Deus mesmo que exorta através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de Cristo,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deixai-vos reconciliar com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que não cometeu nenhum pecado,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o fez pecado por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nele nós nos tornemos justiça de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6,1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colaboradores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exortamos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não receberdes em vão a graça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ele diz: “No momento favorável, eu te ouvi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 dia da salvação, eu te socorri”.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agora o momento favorável,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agora o dia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Mc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6,1-6.16-18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do Evangelho de Jesus Cristo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segundo Mateus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disse Jesus a seus discípulos: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“Ficai atentos para não praticar a vossa justiça na frente dos homens,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para serdes vistos por eles.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Caso contrário, não recebereis a recompensa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vosso Pai que está nos céus.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quando deres esmola,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toques a trombeta diante de ti,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fazem os hipócritas nas sinagogas e nas ruas,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elogiados pelos homens.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verdade vos digo: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já receberam a sua recompensa.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contrário, quando deres esmola,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 tua mão esquerda não saiba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que faz a tua mão direita,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modo que a tua esmola fique oculta.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teu Pai, que vê o que está oculto,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 dará a recompensa.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orardes,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sejais como os hipócritas,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gostam de rezar em pé,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nas sinagogas e nas esquinas das praças,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vistos pelos homens.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verdade vos digo: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já receberam a sua recompensa.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contrário, quando tu orares,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entra no teu quarto, fecha a porta,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reza ao teu Pai que está oculto.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teu Pai, que vê o que está escondido,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 dará a recompensa.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jejuardes,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fiqueis com o rosto triste como os hipócritas.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desfiguram o rosto,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os homens vejam que estão jejuando.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verdade vos digo: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já receberam a sua recompensa.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Tu, porém, quando jejuares,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perfuma a cabeça e lava o rosto,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os homens não vejam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tu estás jejuando,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somente teu Pai, que está oculto.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teu Pai, que vê o que está escondido,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 dará a recompensa”.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857768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UM JEJUM QUE AGRADE AO SENHOR!</a:t>
            </a:r>
            <a:endParaRPr lang="pt-BR" sz="7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79554" name="Picture 2" descr="http://www.pequeninosdosenhor.com.br/wp-content/uploads/2011/03/Jej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26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Bênção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das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cinzas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Caros irmãos e irmãs,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roguemos instantemente a Deus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abençoe com a riqueza da sua graça estas cinzas,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vamos colocar sobre as nossas cabeças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sinal de penitência.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Fórmula 2: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não quereis a morte do pecador,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sua conversão,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escutai com bondade as nossas preces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dignai-vos abençoar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 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estas cinzas,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vamos colocar sobre as nossas cabeças.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assim reconhecendo que somos pó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que ao pó voltaremos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consigamos, pela observância da Quaresma,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obter o perdão dos pecados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viver uma vida nova,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à semelhança do Cristo ressuscitado.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08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Profissão     de Fé 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(Omite-se)</a:t>
            </a:r>
            <a:endParaRPr lang="pt-BR" sz="9000" b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ORAÇÃO DA  CF 2012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Senhor Deus de amor, Pai de bondade, nós vos louvamos e agradecemos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pelo dom da vida, pelo amor com que cuidais de toda criação.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Vosso Filho Jesus Cristo, em sua misericórdia, assumiu a cruz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dos enfermos e de todos os sofredores, sobre eles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derramou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a esperança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de vida em plenitude.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Enviai-nos, Senhor, o vosso Espírito. Guiai a vossa Igreja, para que ela,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pela conversão se faça sempre mais, solidária às dores e enfermidades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 povo, e que a saúde se difunda sobre a terra. Amém.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Oferecendo-vos este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começo da Quaresma,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dominar nossos maus desejos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pelas obras de penitência e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purificados de nossas faltas,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celebremos com fervor a paixão do vosso Filho.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vive e reina para sempre.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Prefácio da Quaresma IV: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Os frutos do jejum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penitência da Quaresma,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corrigis nossos vícios,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elevais nossos sentimentos,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fortificais nosso espírito fraterno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garantis uma eterna recompensa,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ele, os anjos celebram vossa grandeza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santos proclamam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também a nós associar-nos a seus louvores,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Eucarística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67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Antes de participar do banquete da Eucaristia,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sinal de reconciliação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vínculo de união fraterna,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juntos, como o Senhor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sou o Pão vivo, que desceu do céu: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alguém come deste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viverá eternamente.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fazei que sejamos ajudados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 sacramento que acabamos de receber,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jejum de hoje vos seja agradável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sirva de remédio.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conceda a todos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concedeu ao filho pródigo,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retorno à casa.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modelo de oração e de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guie nesta caminhada quaresmal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uma verdadeira conversão.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Espírito de sabedoria e fortaleza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sustente na luta contra o mal,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poderdes com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vitória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6108</TotalTime>
  <Words>2932</Words>
  <Application>Microsoft Office PowerPoint</Application>
  <PresentationFormat>Apresentação na tela (4:3)</PresentationFormat>
  <Paragraphs>432</Paragraphs>
  <Slides>448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448</vt:i4>
      </vt:variant>
    </vt:vector>
  </HeadingPairs>
  <TitlesOfParts>
    <vt:vector size="44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834</cp:revision>
  <dcterms:created xsi:type="dcterms:W3CDTF">2011-01-02T16:51:38Z</dcterms:created>
  <dcterms:modified xsi:type="dcterms:W3CDTF">2012-01-22T12:21:37Z</dcterms:modified>
</cp:coreProperties>
</file>