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00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22159" r:id="rId4"/>
    <p:sldId id="22908" r:id="rId5"/>
    <p:sldId id="23510" r:id="rId6"/>
    <p:sldId id="23511" r:id="rId7"/>
    <p:sldId id="23512" r:id="rId8"/>
    <p:sldId id="23513" r:id="rId9"/>
    <p:sldId id="23514" r:id="rId10"/>
    <p:sldId id="23515" r:id="rId11"/>
    <p:sldId id="23516" r:id="rId12"/>
    <p:sldId id="958" r:id="rId13"/>
    <p:sldId id="1083" r:id="rId14"/>
    <p:sldId id="8277" r:id="rId15"/>
    <p:sldId id="1113" r:id="rId16"/>
    <p:sldId id="23518" r:id="rId17"/>
    <p:sldId id="23519" r:id="rId18"/>
    <p:sldId id="23520" r:id="rId19"/>
    <p:sldId id="23521" r:id="rId20"/>
    <p:sldId id="23174" r:id="rId21"/>
    <p:sldId id="1122" r:id="rId22"/>
    <p:sldId id="23523" r:id="rId23"/>
    <p:sldId id="23524" r:id="rId24"/>
    <p:sldId id="23525" r:id="rId25"/>
    <p:sldId id="23526" r:id="rId26"/>
    <p:sldId id="23527" r:id="rId27"/>
    <p:sldId id="23530" r:id="rId28"/>
    <p:sldId id="23531" r:id="rId29"/>
    <p:sldId id="23532" r:id="rId30"/>
    <p:sldId id="23533" r:id="rId31"/>
    <p:sldId id="23534" r:id="rId32"/>
    <p:sldId id="23535" r:id="rId33"/>
    <p:sldId id="23536" r:id="rId34"/>
    <p:sldId id="23537" r:id="rId35"/>
    <p:sldId id="23538" r:id="rId36"/>
    <p:sldId id="23539" r:id="rId37"/>
    <p:sldId id="23540" r:id="rId38"/>
    <p:sldId id="23541" r:id="rId39"/>
    <p:sldId id="23542" r:id="rId40"/>
    <p:sldId id="23543" r:id="rId41"/>
    <p:sldId id="23545" r:id="rId42"/>
    <p:sldId id="23546" r:id="rId43"/>
    <p:sldId id="23547" r:id="rId44"/>
    <p:sldId id="23548" r:id="rId45"/>
    <p:sldId id="23549" r:id="rId46"/>
    <p:sldId id="23550" r:id="rId47"/>
    <p:sldId id="12131" r:id="rId48"/>
    <p:sldId id="7275" r:id="rId49"/>
    <p:sldId id="8307" r:id="rId50"/>
    <p:sldId id="8308" r:id="rId51"/>
    <p:sldId id="23551" r:id="rId52"/>
    <p:sldId id="23552" r:id="rId53"/>
    <p:sldId id="23553" r:id="rId54"/>
    <p:sldId id="23554" r:id="rId55"/>
    <p:sldId id="23555" r:id="rId56"/>
    <p:sldId id="23556" r:id="rId57"/>
    <p:sldId id="23557" r:id="rId58"/>
    <p:sldId id="23558" r:id="rId59"/>
    <p:sldId id="5429" r:id="rId60"/>
    <p:sldId id="1175" r:id="rId61"/>
    <p:sldId id="11712" r:id="rId62"/>
    <p:sldId id="23206" r:id="rId63"/>
    <p:sldId id="8318" r:id="rId64"/>
    <p:sldId id="8319" r:id="rId65"/>
    <p:sldId id="23559" r:id="rId66"/>
    <p:sldId id="23560" r:id="rId67"/>
    <p:sldId id="23561" r:id="rId68"/>
    <p:sldId id="23562" r:id="rId69"/>
    <p:sldId id="23563" r:id="rId70"/>
    <p:sldId id="23564" r:id="rId71"/>
    <p:sldId id="23565" r:id="rId72"/>
    <p:sldId id="23566" r:id="rId73"/>
    <p:sldId id="23567" r:id="rId74"/>
    <p:sldId id="23568" r:id="rId75"/>
    <p:sldId id="23569" r:id="rId76"/>
    <p:sldId id="23570" r:id="rId77"/>
    <p:sldId id="23571" r:id="rId78"/>
    <p:sldId id="23572" r:id="rId79"/>
    <p:sldId id="8345" r:id="rId80"/>
    <p:sldId id="8346" r:id="rId81"/>
    <p:sldId id="23573" r:id="rId82"/>
    <p:sldId id="23574" r:id="rId83"/>
    <p:sldId id="23575" r:id="rId84"/>
    <p:sldId id="23576" r:id="rId85"/>
    <p:sldId id="23577" r:id="rId86"/>
    <p:sldId id="23578" r:id="rId87"/>
    <p:sldId id="23579" r:id="rId88"/>
    <p:sldId id="23580" r:id="rId89"/>
    <p:sldId id="23581" r:id="rId90"/>
    <p:sldId id="23582" r:id="rId91"/>
    <p:sldId id="23583" r:id="rId92"/>
    <p:sldId id="23584" r:id="rId93"/>
    <p:sldId id="23585" r:id="rId94"/>
    <p:sldId id="23586" r:id="rId95"/>
    <p:sldId id="23587" r:id="rId96"/>
    <p:sldId id="23588" r:id="rId97"/>
    <p:sldId id="23589" r:id="rId98"/>
    <p:sldId id="8379" r:id="rId99"/>
    <p:sldId id="8380" r:id="rId100"/>
    <p:sldId id="23590" r:id="rId101"/>
    <p:sldId id="23591" r:id="rId102"/>
    <p:sldId id="23592" r:id="rId103"/>
    <p:sldId id="23593" r:id="rId104"/>
    <p:sldId id="23594" r:id="rId105"/>
    <p:sldId id="23595" r:id="rId106"/>
    <p:sldId id="23596" r:id="rId107"/>
    <p:sldId id="23597" r:id="rId108"/>
    <p:sldId id="23598" r:id="rId109"/>
    <p:sldId id="23599" r:id="rId110"/>
    <p:sldId id="23600" r:id="rId111"/>
    <p:sldId id="23601" r:id="rId112"/>
    <p:sldId id="10373" r:id="rId113"/>
    <p:sldId id="6475" r:id="rId114"/>
    <p:sldId id="7404" r:id="rId115"/>
    <p:sldId id="8402" r:id="rId116"/>
    <p:sldId id="23602" r:id="rId117"/>
    <p:sldId id="23603" r:id="rId118"/>
    <p:sldId id="23604" r:id="rId119"/>
    <p:sldId id="23605" r:id="rId120"/>
    <p:sldId id="23606" r:id="rId121"/>
    <p:sldId id="23607" r:id="rId122"/>
    <p:sldId id="23608" r:id="rId123"/>
    <p:sldId id="23609" r:id="rId124"/>
    <p:sldId id="23610" r:id="rId125"/>
    <p:sldId id="23611" r:id="rId126"/>
    <p:sldId id="23612" r:id="rId127"/>
    <p:sldId id="23613" r:id="rId128"/>
    <p:sldId id="23614" r:id="rId129"/>
    <p:sldId id="23615" r:id="rId130"/>
    <p:sldId id="23616" r:id="rId131"/>
    <p:sldId id="23617" r:id="rId132"/>
    <p:sldId id="23618" r:id="rId133"/>
    <p:sldId id="23619" r:id="rId134"/>
    <p:sldId id="23620" r:id="rId135"/>
    <p:sldId id="23621" r:id="rId136"/>
    <p:sldId id="23622" r:id="rId137"/>
    <p:sldId id="23623" r:id="rId138"/>
    <p:sldId id="23624" r:id="rId139"/>
    <p:sldId id="23625" r:id="rId140"/>
    <p:sldId id="23626" r:id="rId141"/>
    <p:sldId id="23627" r:id="rId142"/>
    <p:sldId id="23628" r:id="rId143"/>
    <p:sldId id="23629" r:id="rId144"/>
    <p:sldId id="23630" r:id="rId145"/>
    <p:sldId id="23631" r:id="rId146"/>
    <p:sldId id="888" r:id="rId147"/>
    <p:sldId id="22687" r:id="rId148"/>
    <p:sldId id="22688" r:id="rId149"/>
    <p:sldId id="22689" r:id="rId150"/>
    <p:sldId id="22690" r:id="rId151"/>
    <p:sldId id="22691" r:id="rId152"/>
    <p:sldId id="22692" r:id="rId153"/>
    <p:sldId id="22693" r:id="rId154"/>
    <p:sldId id="22694" r:id="rId155"/>
    <p:sldId id="22695" r:id="rId156"/>
    <p:sldId id="22696" r:id="rId157"/>
    <p:sldId id="22697" r:id="rId158"/>
    <p:sldId id="22698" r:id="rId159"/>
    <p:sldId id="22699" r:id="rId160"/>
    <p:sldId id="22700" r:id="rId161"/>
    <p:sldId id="20263" r:id="rId162"/>
    <p:sldId id="1275" r:id="rId163"/>
    <p:sldId id="23293" r:id="rId164"/>
    <p:sldId id="23294" r:id="rId165"/>
    <p:sldId id="23295" r:id="rId166"/>
    <p:sldId id="23296" r:id="rId167"/>
    <p:sldId id="23297" r:id="rId168"/>
    <p:sldId id="23298" r:id="rId169"/>
    <p:sldId id="23299" r:id="rId170"/>
    <p:sldId id="23300" r:id="rId171"/>
    <p:sldId id="23301" r:id="rId172"/>
    <p:sldId id="6060" r:id="rId173"/>
    <p:sldId id="17245" r:id="rId174"/>
    <p:sldId id="2836" r:id="rId175"/>
    <p:sldId id="1329" r:id="rId176"/>
    <p:sldId id="1330" r:id="rId177"/>
    <p:sldId id="1331" r:id="rId178"/>
    <p:sldId id="1332" r:id="rId179"/>
    <p:sldId id="1333" r:id="rId180"/>
    <p:sldId id="1334" r:id="rId181"/>
    <p:sldId id="8475" r:id="rId182"/>
    <p:sldId id="8476" r:id="rId183"/>
    <p:sldId id="23632" r:id="rId184"/>
    <p:sldId id="23633" r:id="rId185"/>
    <p:sldId id="23634" r:id="rId186"/>
    <p:sldId id="23635" r:id="rId187"/>
    <p:sldId id="23636" r:id="rId188"/>
    <p:sldId id="23637" r:id="rId189"/>
    <p:sldId id="23308" r:id="rId190"/>
    <p:sldId id="23309" r:id="rId191"/>
    <p:sldId id="23310" r:id="rId192"/>
    <p:sldId id="23311" r:id="rId193"/>
    <p:sldId id="23312" r:id="rId194"/>
    <p:sldId id="23313" r:id="rId195"/>
    <p:sldId id="23314" r:id="rId196"/>
    <p:sldId id="23315" r:id="rId197"/>
    <p:sldId id="23316" r:id="rId198"/>
    <p:sldId id="23317" r:id="rId199"/>
    <p:sldId id="23318" r:id="rId200"/>
    <p:sldId id="23319" r:id="rId201"/>
    <p:sldId id="23320" r:id="rId202"/>
    <p:sldId id="23321" r:id="rId203"/>
    <p:sldId id="23322" r:id="rId204"/>
    <p:sldId id="23323" r:id="rId205"/>
    <p:sldId id="23324" r:id="rId206"/>
    <p:sldId id="23325" r:id="rId207"/>
    <p:sldId id="23326" r:id="rId208"/>
    <p:sldId id="23327" r:id="rId209"/>
    <p:sldId id="23328" r:id="rId210"/>
    <p:sldId id="23329" r:id="rId211"/>
    <p:sldId id="23330" r:id="rId212"/>
    <p:sldId id="23331" r:id="rId213"/>
    <p:sldId id="23332" r:id="rId214"/>
    <p:sldId id="23333" r:id="rId215"/>
    <p:sldId id="23334" r:id="rId216"/>
    <p:sldId id="23335" r:id="rId217"/>
    <p:sldId id="23336" r:id="rId218"/>
    <p:sldId id="23337" r:id="rId219"/>
    <p:sldId id="23338" r:id="rId220"/>
    <p:sldId id="23339" r:id="rId221"/>
    <p:sldId id="23340" r:id="rId222"/>
    <p:sldId id="23341" r:id="rId223"/>
    <p:sldId id="23342" r:id="rId224"/>
    <p:sldId id="23343" r:id="rId225"/>
    <p:sldId id="23344" r:id="rId226"/>
    <p:sldId id="23345" r:id="rId227"/>
    <p:sldId id="23346" r:id="rId228"/>
    <p:sldId id="23347" r:id="rId229"/>
    <p:sldId id="23348" r:id="rId230"/>
    <p:sldId id="23349" r:id="rId231"/>
    <p:sldId id="23350" r:id="rId232"/>
    <p:sldId id="23351" r:id="rId233"/>
    <p:sldId id="23352" r:id="rId234"/>
    <p:sldId id="23353" r:id="rId235"/>
    <p:sldId id="23354" r:id="rId236"/>
    <p:sldId id="23355" r:id="rId237"/>
    <p:sldId id="23356" r:id="rId238"/>
    <p:sldId id="23357" r:id="rId239"/>
    <p:sldId id="23358" r:id="rId240"/>
    <p:sldId id="23359" r:id="rId241"/>
    <p:sldId id="23360" r:id="rId242"/>
    <p:sldId id="23361" r:id="rId243"/>
    <p:sldId id="23362" r:id="rId244"/>
    <p:sldId id="23363" r:id="rId245"/>
    <p:sldId id="23364" r:id="rId246"/>
    <p:sldId id="23365" r:id="rId247"/>
    <p:sldId id="23366" r:id="rId248"/>
    <p:sldId id="23367" r:id="rId249"/>
    <p:sldId id="23368" r:id="rId250"/>
    <p:sldId id="23369" r:id="rId251"/>
    <p:sldId id="23370" r:id="rId252"/>
    <p:sldId id="23371" r:id="rId253"/>
    <p:sldId id="23372" r:id="rId254"/>
    <p:sldId id="23373" r:id="rId255"/>
    <p:sldId id="23374" r:id="rId256"/>
    <p:sldId id="23375" r:id="rId257"/>
    <p:sldId id="23376" r:id="rId258"/>
    <p:sldId id="23377" r:id="rId259"/>
    <p:sldId id="23378" r:id="rId260"/>
    <p:sldId id="23384" r:id="rId261"/>
    <p:sldId id="23385" r:id="rId262"/>
    <p:sldId id="23386" r:id="rId263"/>
    <p:sldId id="23393" r:id="rId264"/>
    <p:sldId id="23394" r:id="rId265"/>
    <p:sldId id="23395" r:id="rId266"/>
    <p:sldId id="23396" r:id="rId267"/>
    <p:sldId id="23397" r:id="rId268"/>
    <p:sldId id="23398" r:id="rId269"/>
    <p:sldId id="23399" r:id="rId270"/>
    <p:sldId id="23400" r:id="rId271"/>
    <p:sldId id="23401" r:id="rId272"/>
    <p:sldId id="23402" r:id="rId273"/>
    <p:sldId id="23403" r:id="rId274"/>
    <p:sldId id="23404" r:id="rId275"/>
    <p:sldId id="23405" r:id="rId276"/>
    <p:sldId id="23406" r:id="rId277"/>
    <p:sldId id="23407" r:id="rId278"/>
    <p:sldId id="23408" r:id="rId279"/>
    <p:sldId id="23409" r:id="rId280"/>
    <p:sldId id="23410" r:id="rId281"/>
    <p:sldId id="23411" r:id="rId282"/>
    <p:sldId id="23412" r:id="rId283"/>
    <p:sldId id="23413" r:id="rId284"/>
    <p:sldId id="23414" r:id="rId285"/>
    <p:sldId id="23415" r:id="rId286"/>
    <p:sldId id="23416" r:id="rId287"/>
    <p:sldId id="23417" r:id="rId288"/>
    <p:sldId id="23418" r:id="rId289"/>
    <p:sldId id="23419" r:id="rId290"/>
    <p:sldId id="23420" r:id="rId291"/>
    <p:sldId id="23421" r:id="rId292"/>
    <p:sldId id="23422" r:id="rId293"/>
    <p:sldId id="23423" r:id="rId294"/>
    <p:sldId id="23424" r:id="rId295"/>
    <p:sldId id="23425" r:id="rId296"/>
    <p:sldId id="23426" r:id="rId297"/>
    <p:sldId id="23427" r:id="rId298"/>
    <p:sldId id="23428" r:id="rId299"/>
    <p:sldId id="23429" r:id="rId300"/>
    <p:sldId id="23430" r:id="rId301"/>
    <p:sldId id="23431" r:id="rId302"/>
    <p:sldId id="23432" r:id="rId303"/>
    <p:sldId id="23433" r:id="rId304"/>
    <p:sldId id="23434" r:id="rId305"/>
    <p:sldId id="23435" r:id="rId306"/>
    <p:sldId id="23436" r:id="rId307"/>
    <p:sldId id="23437" r:id="rId308"/>
    <p:sldId id="23438" r:id="rId309"/>
    <p:sldId id="23439" r:id="rId310"/>
    <p:sldId id="23440" r:id="rId311"/>
    <p:sldId id="23441" r:id="rId312"/>
    <p:sldId id="23442" r:id="rId313"/>
    <p:sldId id="23443" r:id="rId314"/>
    <p:sldId id="23444" r:id="rId315"/>
    <p:sldId id="23445" r:id="rId316"/>
    <p:sldId id="23446" r:id="rId317"/>
    <p:sldId id="23447" r:id="rId318"/>
    <p:sldId id="23448" r:id="rId319"/>
    <p:sldId id="23449" r:id="rId320"/>
    <p:sldId id="22484" r:id="rId321"/>
    <p:sldId id="6208" r:id="rId322"/>
    <p:sldId id="23639" r:id="rId323"/>
    <p:sldId id="23640" r:id="rId324"/>
    <p:sldId id="23641" r:id="rId325"/>
    <p:sldId id="23642" r:id="rId326"/>
    <p:sldId id="23643" r:id="rId327"/>
    <p:sldId id="23644" r:id="rId328"/>
    <p:sldId id="23645" r:id="rId329"/>
    <p:sldId id="23646" r:id="rId330"/>
    <p:sldId id="23647" r:id="rId331"/>
    <p:sldId id="23648" r:id="rId332"/>
    <p:sldId id="23649" r:id="rId333"/>
    <p:sldId id="23650" r:id="rId334"/>
    <p:sldId id="23651" r:id="rId335"/>
    <p:sldId id="23652" r:id="rId336"/>
    <p:sldId id="23653" r:id="rId337"/>
    <p:sldId id="23654" r:id="rId338"/>
    <p:sldId id="23655" r:id="rId339"/>
    <p:sldId id="23656" r:id="rId340"/>
    <p:sldId id="23657" r:id="rId341"/>
    <p:sldId id="23658" r:id="rId342"/>
    <p:sldId id="23659" r:id="rId343"/>
    <p:sldId id="23662" r:id="rId344"/>
    <p:sldId id="23663" r:id="rId345"/>
    <p:sldId id="23664" r:id="rId346"/>
    <p:sldId id="23665" r:id="rId347"/>
    <p:sldId id="23666" r:id="rId348"/>
    <p:sldId id="23667" r:id="rId349"/>
    <p:sldId id="23668" r:id="rId350"/>
    <p:sldId id="23669" r:id="rId351"/>
    <p:sldId id="23670" r:id="rId352"/>
    <p:sldId id="23671" r:id="rId353"/>
    <p:sldId id="23672" r:id="rId354"/>
    <p:sldId id="23673" r:id="rId355"/>
    <p:sldId id="23674" r:id="rId356"/>
    <p:sldId id="23676" r:id="rId357"/>
    <p:sldId id="23677" r:id="rId358"/>
    <p:sldId id="23678" r:id="rId359"/>
    <p:sldId id="23679" r:id="rId360"/>
    <p:sldId id="23680" r:id="rId361"/>
    <p:sldId id="23681" r:id="rId362"/>
    <p:sldId id="23682" r:id="rId363"/>
    <p:sldId id="23683" r:id="rId364"/>
    <p:sldId id="23684" r:id="rId365"/>
    <p:sldId id="23685" r:id="rId366"/>
    <p:sldId id="23686" r:id="rId367"/>
    <p:sldId id="23687" r:id="rId368"/>
    <p:sldId id="23688" r:id="rId369"/>
    <p:sldId id="23689" r:id="rId370"/>
    <p:sldId id="23690" r:id="rId371"/>
    <p:sldId id="23503" r:id="rId372"/>
    <p:sldId id="1511" r:id="rId373"/>
    <p:sldId id="8726" r:id="rId374"/>
    <p:sldId id="8727" r:id="rId375"/>
    <p:sldId id="23691" r:id="rId376"/>
    <p:sldId id="23692" r:id="rId377"/>
    <p:sldId id="23693" r:id="rId378"/>
    <p:sldId id="23694" r:id="rId379"/>
    <p:sldId id="23695" r:id="rId380"/>
    <p:sldId id="8217" r:id="rId381"/>
    <p:sldId id="1643" r:id="rId382"/>
    <p:sldId id="22550" r:id="rId383"/>
    <p:sldId id="22551" r:id="rId384"/>
    <p:sldId id="22552" r:id="rId385"/>
    <p:sldId id="22553" r:id="rId386"/>
    <p:sldId id="22554" r:id="rId387"/>
    <p:sldId id="22555" r:id="rId388"/>
    <p:sldId id="22556" r:id="rId389"/>
    <p:sldId id="22557" r:id="rId390"/>
    <p:sldId id="22558" r:id="rId391"/>
    <p:sldId id="22559" r:id="rId392"/>
    <p:sldId id="22560" r:id="rId393"/>
    <p:sldId id="22561" r:id="rId394"/>
    <p:sldId id="22562" r:id="rId395"/>
    <p:sldId id="22563" r:id="rId396"/>
    <p:sldId id="22564" r:id="rId397"/>
    <p:sldId id="22565" r:id="rId398"/>
    <p:sldId id="22566" r:id="rId399"/>
    <p:sldId id="22569" r:id="rId400"/>
    <p:sldId id="22570" r:id="rId401"/>
    <p:sldId id="22571" r:id="rId402"/>
    <p:sldId id="22572" r:id="rId403"/>
    <p:sldId id="22573" r:id="rId404"/>
    <p:sldId id="14221" r:id="rId405"/>
    <p:sldId id="1657" r:id="rId406"/>
    <p:sldId id="5053" r:id="rId40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7030A0"/>
    <a:srgbClr val="006600"/>
    <a:srgbClr val="009900"/>
    <a:srgbClr val="0000FF"/>
    <a:srgbClr val="0094C8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108" autoAdjust="0"/>
    <p:restoredTop sz="86377" autoAdjust="0"/>
  </p:normalViewPr>
  <p:slideViewPr>
    <p:cSldViewPr>
      <p:cViewPr>
        <p:scale>
          <a:sx n="66" d="100"/>
          <a:sy n="66" d="100"/>
        </p:scale>
        <p:origin x="-2472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viewProps" Target="viewProps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theme" Target="theme/theme1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tableStyles" Target="tableStyle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23/02/2012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4357719" y="2500306"/>
            <a:ext cx="5214941" cy="1785938"/>
          </a:xfrm>
        </p:spPr>
        <p:txBody>
          <a:bodyPr anchor="ctr"/>
          <a:lstStyle/>
          <a:p>
            <a:pPr eaLnBrk="1" hangingPunct="1"/>
            <a:r>
              <a:rPr lang="pt-BR" sz="6000" b="1" dirty="0" smtClean="0">
                <a:solidFill>
                  <a:srgbClr val="7030A0"/>
                </a:solidFill>
                <a:latin typeface="Arial Black" pitchFamily="34" charset="0"/>
              </a:rPr>
              <a:t>5º   </a:t>
            </a:r>
            <a:r>
              <a:rPr lang="pt-BR" sz="6000" b="1" dirty="0" smtClean="0">
                <a:solidFill>
                  <a:srgbClr val="7030A0"/>
                </a:solidFill>
                <a:latin typeface="Arial Black" pitchFamily="34" charset="0"/>
              </a:rPr>
              <a:t>Domingo  da Quaresma</a:t>
            </a:r>
          </a:p>
        </p:txBody>
      </p:sp>
      <p:pic>
        <p:nvPicPr>
          <p:cNvPr id="457736" name="Picture 8" descr="http://4.bp.blogspot.com/-TBMf7ixZx3E/Tp1pwnbQ6MI/AAAAAAAAE-Y/kjtf1C0CnBc/s1600/cf2012_carta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631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CF 2012 “FRATERNIDADE E SAÚDE PÚBLICA”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irmãs!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“Quem tem apego à sua vida vai perdê-la; quem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despreza a sua vida neste mundo vai conservá-la para a vida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eterna”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(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Jo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12, 25). Quando o homem e a mulher aderem a Jesus,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aceitando sua vida e sua morte como norma para sua existência,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desenvolve-se neles uma vida indestrutível e plena e, dessa plenitude de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vida, compreendem que o dom de si mesmos não é uma perda, mas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uma vantagem. Quem coloca sua vida a serviço dos outros não 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diminui, mas a realiza plenamente e para sempre.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de nosso Senhor Jesus Cristo, o amor do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comunhão do Espírito Santo estejam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dia em que celebramos a vitória de Cristo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sobre o pecado e a morte,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também nós somos convidados a morrer para o pecado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ressurgir para uma vida nova.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Reconheçamo-nos necessitados da misericórdia do Pai. </a:t>
            </a:r>
            <a:r>
              <a:rPr lang="pt-BR" sz="84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Confessemos os nossos pecados: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Confesso a Deus todo-poderoso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vós, irmãos e irmãs,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pequei muitas vezes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por pensamentos e palavras,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atos e omissões,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por minha culpa, minha tão grande culpa.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peço à Virgem Maria,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aos anjos e santos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a vós, irmãos e irmãs,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rogueis por mim a Deus,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tende piedade de nós.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tende piedade de nós.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tende piedade de nós.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Hino de Louvor</a:t>
            </a:r>
          </a:p>
          <a:p>
            <a:pPr eaLnBrk="1" hangingPunct="1"/>
            <a:r>
              <a:rPr lang="pt-BR" sz="9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(Omite-se)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nosso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dai-nos por vossa graça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caminhar com alegria na mesma caridade</a:t>
            </a:r>
            <a:endParaRPr lang="pt-BR" sz="86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levou o vosso Filho a entregar-se à morte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 seu amor pelo mundo.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Na Nova Aliança, gravada não na pedra, mas no coração, Deus não procura homens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obedientes à sua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Lei, mas que se assemelhem ao seu amor, ou seja, capazes de darem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 própria vida pelo outro. Acolhamos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o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que o Senhor nos diz!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Jr 31,31-34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do Livro 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profeta Jeremias: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Eis que virão dias, diz o Senhor, em que concluirei com a casa de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Israel e a casa de Judá uma nova aliança;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como a aliança que fiz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seus pais, quando os tomei pela mão, para retirá-los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 terra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Egito, e que eles violaram, mas eu fiz valer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força sobre eles, diz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“Esta será a aliança que concluirei com a casa de Israel, depois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desses dias,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–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diz o Senhor: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–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imprimirei minha lei em suas entranhas,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hei de escrevê-la em seu coração; serei seu Deus e eles serão 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meu povo.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será mais necessário ensinar seu próximo ou seu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irmão, dizendo: ‘Conhece o Senhor!’ Todos me reconhecerão,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menor ao maior deles, diz o Senhor, pois perdoarei sua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maldade, 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mais lembrarei o seu pecado”.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7030A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50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Criai em mim um coração que seja puro.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Criai em mim um coração que seja puro.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Tende piedade, ó meu Deus, misericórdia!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imensidão de vosso amor, purificai-me!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Lavai-me todo inteiro do pecado,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apagai completamente a minha culpa!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Criai em mim um coração que seja puro.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Criai em mim um coração que seja puro,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dai-me de novo um espírito decidido.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Senhor, não me afasteis de vossa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face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nem retireis de mim o vosso Santo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Criai em mim um coração que seja puro.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Dai-me de novo a alegria de ser salvo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confirmai-me com espírito generoso!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Ensinarei vosso caminho aos pecadores,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para vós se voltarão os transviados.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Criai em mim um coração que seja puro.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Hb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5,7-9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Carta aos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Hebreus: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nos dias de sua vida terrestre,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dirigiu preces e súplicas,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forte clamor e lágrimas,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àquele que era capaz de salvá-lo da morte.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foi atendido, por causa de sua entrega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Mesmo sendo Filho, aprendeu o que significa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obediência a Deus, por aquilo que ele sofreu.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Mas, na consumação de sua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tornou-se causa de salvação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todos os que obedecem.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7030A0"/>
                </a:solidFill>
                <a:latin typeface="Arial Black" pitchFamily="34" charset="0"/>
              </a:rPr>
              <a:t>Jo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12,20-33</a:t>
            </a:r>
            <a:endParaRPr lang="pt-BR" sz="9000" b="1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João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tempo,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havia alguns gregos entre os que tinham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subido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Jerusalém, para adorar durante a festa.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Aproximaram-se de Filipe, que era de Betsaida da Galileia,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disseram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: “Senhor, gostaríamos de ver Jesus”.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Filipe combinou com André, e os dois foram falar com Jesus.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respondeu-lhes: “Chegou a hora em que o Filho do Homem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vai ser glorificado.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verdade, em verdade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digo: Se o grão de trigo que cai na terra não morre, ele continua só 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grão de trigo; mas se morre, então produz muito fruto.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se apega à sua vida, perde-a; mas quem faz pouca conta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sua vida neste mundo conservá-la-á para a vida eterna. </a:t>
            </a:r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26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alguém me quer servir, siga-me, e onde eu estou estará também o meu servo.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 alguém me serve, meu Pai 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honrará.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Agora sinto-me angustiado. E que direi? ‘Pai, livra-me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desta hora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?’ Mas foi precisamente para esta hora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eu vim.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Pai,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glorifica o teu nome!”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Então veio uma voz do céu: “Eu o glorifiquei e glorificarei de novo!”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multidão, que aí estava e ouviu, dizia que tinha sido um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trovão.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Outros afirmavam: “Foi um anjo que falou com ele”.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respondeu e disse: “Essa voz que ouvistes não foi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causa de mim, mas por causa de vós.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É agora o julgamento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deste mundo. Agora o chefe deste mundo vai ser expulso,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eu,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quando for elevado da terra, atrairei todos a mim”.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33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falava assim para indicar de que morte iria morrer”.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357826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chemeClr val="tx1"/>
                </a:solidFill>
                <a:latin typeface="Arial Rounded MT Bold" pitchFamily="34" charset="0"/>
              </a:rPr>
              <a:t>“QUEREMOS VER JESUS!”</a:t>
            </a:r>
            <a:endParaRPr lang="pt-BR" sz="7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389122" name="Picture 2" descr="http://1.bp.blogspot.com/_svz5zb3avZo/Sc4NxmAeACI/AAAAAAAAFNI/pJUjENQp_LI/s320/V+Domingo+da+Quaresma+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Profissão     de Fé   </a:t>
            </a:r>
            <a:r>
              <a:rPr lang="pt-BR" sz="9000" b="1" dirty="0" smtClean="0">
                <a:solidFill>
                  <a:srgbClr val="002060"/>
                </a:solidFill>
                <a:latin typeface="Comic Sans MS" pitchFamily="66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7030A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ORAÇÃO DA  CF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Senhor Deus de amor, Pai de bondade, nós vos louvamos e agradecemos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pelo dom da vida, pelo amor com que cuidais de toda criação.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Vosso Filho Jesus Cristo, em sua misericórdia, assumiu a cruz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dos enfermos e de todos os sofredores, sobre eles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derramou a esperança de vida em plenitude.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Enviai-nos, Senhor, o vosso Espírito. Guiai a vossa Igreja, para que ela,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pela conversão se faça sempre mais, solidária às dores e enfermidades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do povo, e que a saúde se difunda sobre a terra.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 aos vossos filhos e filhas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formados pelos ensinamentos da fé cristã,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 purificados por este sacrifício.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Prefácio da Quaresma II: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Quaresma, tempo de conversão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renovar, na santidade,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coração dos vossos filhos e filhas,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instituístes este tempo de graça e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Libertando-nos do egoísmo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das outras paixões desordenadas,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superamos o apego às coisas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enquanto esperamos a plenitude eterna,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proclamamos a vossa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27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santo, ó Deus do universo,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tudo o que criastes proclama o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porque,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pela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dais vida e santidade a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cessais de reunir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ofereça em toda parte,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nascer ao pôr-do-sol,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sacrifício perfeito.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e reuni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 pelo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mandou celebrar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Anunciamos, Senhor, a vossa morte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proclamamos a vossa ressurreição.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Vinde, Senhor Jesus!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paixão que nos salva,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gloriosa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sua ascensão ao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enquanto esperamos a sua nova vinda,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 em ação de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vida e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 a oferenda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reconhecei 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reconcilia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alimentando-nos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Corpo e o Sangue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tornemos em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só corpo 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ele faça de nós uma oferenda perfeita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alcançarmos 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vossos santos: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Virgem Maria,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vossos Apóstolos e Mártires,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 (o santo do dia ou o padroeiro)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cessam de interceder por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uma perfeita oferenda!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agora, nós vos suplicamos, ó Pai,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este sacrifício da nossa reconciliação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estenda a paz e a salvação ao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 na fé e na caridade a vossa Igreja,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caminha neste mundo: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bispos do mundo inteiro,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clero e todo o povo que conquistastes.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Atendei às preces da vossa família,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aqui, 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em vós, Pai de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vossos filhos e filhas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dispersos pelo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com bondade no vosso reino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nossos irmãos e irmãs que partiram desta vida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morreram na vossa amizade.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Unidos a eles, esperamos também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saciar-nos eternamente da vossa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todos saciai com vossa glória!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dais ao mundo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bem e toda graça.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67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nos comunicou o seu Espírito.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confiança e a liberdade de filhos, digamos juntos: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Felizes os convidados para o Banquete nupcial do Cordeiro.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Concedei, ó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sejamos sempre contados entre os membros de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cujo Corpo e Sangue comungamos.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Pai de misericórdia,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conceda a todos vós,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concedeu ao filho pródigo,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alegria do retorno à casa.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modelo de oração e de vida,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guie nesta caminhada quaresmal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uma verdadeira conversão.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Espírito de sabedoria e fortaleza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sustente na luta contra o mal,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poderdes com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celebrar a vitória da Páscoa.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Ide em paz,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7030A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6328</TotalTime>
  <Words>2905</Words>
  <Application>Microsoft Office PowerPoint</Application>
  <PresentationFormat>Apresentação na tela (4:3)</PresentationFormat>
  <Paragraphs>392</Paragraphs>
  <Slides>406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406</vt:i4>
      </vt:variant>
    </vt:vector>
  </HeadingPairs>
  <TitlesOfParts>
    <vt:vector size="407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850</cp:revision>
  <dcterms:created xsi:type="dcterms:W3CDTF">2011-01-02T16:51:38Z</dcterms:created>
  <dcterms:modified xsi:type="dcterms:W3CDTF">2012-02-23T11:21:34Z</dcterms:modified>
</cp:coreProperties>
</file>