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slides/slide308.xml" ContentType="application/vnd.openxmlformats-officedocument.presentationml.slide+xml"/>
  <Override PartName="/ppt/slides/slide319.xml" ContentType="application/vnd.openxmlformats-officedocument.presentationml.slide+xml"/>
  <Override PartName="/ppt/slides/slide355.xml" ContentType="application/vnd.openxmlformats-officedocument.presentationml.slide+xml"/>
  <Override PartName="/ppt/slides/slide366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344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33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22159" r:id="rId4"/>
    <p:sldId id="10283" r:id="rId5"/>
    <p:sldId id="22574" r:id="rId6"/>
    <p:sldId id="22575" r:id="rId7"/>
    <p:sldId id="22576" r:id="rId8"/>
    <p:sldId id="22577" r:id="rId9"/>
    <p:sldId id="22578" r:id="rId10"/>
    <p:sldId id="958" r:id="rId11"/>
    <p:sldId id="1083" r:id="rId12"/>
    <p:sldId id="8277" r:id="rId13"/>
    <p:sldId id="1113" r:id="rId14"/>
    <p:sldId id="22580" r:id="rId15"/>
    <p:sldId id="22581" r:id="rId16"/>
    <p:sldId id="22582" r:id="rId17"/>
    <p:sldId id="22583" r:id="rId18"/>
    <p:sldId id="22584" r:id="rId19"/>
    <p:sldId id="21476" r:id="rId20"/>
    <p:sldId id="1122" r:id="rId21"/>
    <p:sldId id="22586" r:id="rId22"/>
    <p:sldId id="22587" r:id="rId23"/>
    <p:sldId id="22588" r:id="rId24"/>
    <p:sldId id="22589" r:id="rId25"/>
    <p:sldId id="22590" r:id="rId26"/>
    <p:sldId id="22593" r:id="rId27"/>
    <p:sldId id="22594" r:id="rId28"/>
    <p:sldId id="22595" r:id="rId29"/>
    <p:sldId id="22596" r:id="rId30"/>
    <p:sldId id="22597" r:id="rId31"/>
    <p:sldId id="22598" r:id="rId32"/>
    <p:sldId id="22599" r:id="rId33"/>
    <p:sldId id="22600" r:id="rId34"/>
    <p:sldId id="22601" r:id="rId35"/>
    <p:sldId id="22602" r:id="rId36"/>
    <p:sldId id="22603" r:id="rId37"/>
    <p:sldId id="22604" r:id="rId38"/>
    <p:sldId id="22605" r:id="rId39"/>
    <p:sldId id="22606" r:id="rId40"/>
    <p:sldId id="22607" r:id="rId41"/>
    <p:sldId id="12131" r:id="rId42"/>
    <p:sldId id="7275" r:id="rId43"/>
    <p:sldId id="8307" r:id="rId44"/>
    <p:sldId id="8308" r:id="rId45"/>
    <p:sldId id="22608" r:id="rId46"/>
    <p:sldId id="22609" r:id="rId47"/>
    <p:sldId id="22610" r:id="rId48"/>
    <p:sldId id="22611" r:id="rId49"/>
    <p:sldId id="22612" r:id="rId50"/>
    <p:sldId id="22613" r:id="rId51"/>
    <p:sldId id="22614" r:id="rId52"/>
    <p:sldId id="5429" r:id="rId53"/>
    <p:sldId id="1175" r:id="rId54"/>
    <p:sldId id="11712" r:id="rId55"/>
    <p:sldId id="21839" r:id="rId56"/>
    <p:sldId id="8318" r:id="rId57"/>
    <p:sldId id="8319" r:id="rId58"/>
    <p:sldId id="22615" r:id="rId59"/>
    <p:sldId id="22616" r:id="rId60"/>
    <p:sldId id="22617" r:id="rId61"/>
    <p:sldId id="22618" r:id="rId62"/>
    <p:sldId id="22619" r:id="rId63"/>
    <p:sldId id="22620" r:id="rId64"/>
    <p:sldId id="22621" r:id="rId65"/>
    <p:sldId id="22622" r:id="rId66"/>
    <p:sldId id="22623" r:id="rId67"/>
    <p:sldId id="22624" r:id="rId68"/>
    <p:sldId id="22625" r:id="rId69"/>
    <p:sldId id="22626" r:id="rId70"/>
    <p:sldId id="22627" r:id="rId71"/>
    <p:sldId id="22628" r:id="rId72"/>
    <p:sldId id="22629" r:id="rId73"/>
    <p:sldId id="22630" r:id="rId74"/>
    <p:sldId id="22631" r:id="rId75"/>
    <p:sldId id="22632" r:id="rId76"/>
    <p:sldId id="22633" r:id="rId77"/>
    <p:sldId id="22634" r:id="rId78"/>
    <p:sldId id="22635" r:id="rId79"/>
    <p:sldId id="22636" r:id="rId80"/>
    <p:sldId id="22637" r:id="rId81"/>
    <p:sldId id="8345" r:id="rId82"/>
    <p:sldId id="8346" r:id="rId83"/>
    <p:sldId id="22638" r:id="rId84"/>
    <p:sldId id="22639" r:id="rId85"/>
    <p:sldId id="22640" r:id="rId86"/>
    <p:sldId id="22641" r:id="rId87"/>
    <p:sldId id="22642" r:id="rId88"/>
    <p:sldId id="22643" r:id="rId89"/>
    <p:sldId id="22644" r:id="rId90"/>
    <p:sldId id="22645" r:id="rId91"/>
    <p:sldId id="22646" r:id="rId92"/>
    <p:sldId id="22647" r:id="rId93"/>
    <p:sldId id="22648" r:id="rId94"/>
    <p:sldId id="22649" r:id="rId95"/>
    <p:sldId id="22650" r:id="rId96"/>
    <p:sldId id="22651" r:id="rId97"/>
    <p:sldId id="22652" r:id="rId98"/>
    <p:sldId id="22653" r:id="rId99"/>
    <p:sldId id="22654" r:id="rId100"/>
    <p:sldId id="8379" r:id="rId101"/>
    <p:sldId id="8380" r:id="rId102"/>
    <p:sldId id="22655" r:id="rId103"/>
    <p:sldId id="22656" r:id="rId104"/>
    <p:sldId id="22657" r:id="rId105"/>
    <p:sldId id="22658" r:id="rId106"/>
    <p:sldId id="22659" r:id="rId107"/>
    <p:sldId id="22660" r:id="rId108"/>
    <p:sldId id="22661" r:id="rId109"/>
    <p:sldId id="22662" r:id="rId110"/>
    <p:sldId id="22663" r:id="rId111"/>
    <p:sldId id="22664" r:id="rId112"/>
    <p:sldId id="22665" r:id="rId113"/>
    <p:sldId id="22666" r:id="rId114"/>
    <p:sldId id="22667" r:id="rId115"/>
    <p:sldId id="22668" r:id="rId116"/>
    <p:sldId id="22669" r:id="rId117"/>
    <p:sldId id="22670" r:id="rId118"/>
    <p:sldId id="22671" r:id="rId119"/>
    <p:sldId id="22672" r:id="rId120"/>
    <p:sldId id="22673" r:id="rId121"/>
    <p:sldId id="10373" r:id="rId122"/>
    <p:sldId id="6475" r:id="rId123"/>
    <p:sldId id="7404" r:id="rId124"/>
    <p:sldId id="8402" r:id="rId125"/>
    <p:sldId id="22674" r:id="rId126"/>
    <p:sldId id="22675" r:id="rId127"/>
    <p:sldId id="22676" r:id="rId128"/>
    <p:sldId id="22677" r:id="rId129"/>
    <p:sldId id="22678" r:id="rId130"/>
    <p:sldId id="22679" r:id="rId131"/>
    <p:sldId id="22680" r:id="rId132"/>
    <p:sldId id="22681" r:id="rId133"/>
    <p:sldId id="22682" r:id="rId134"/>
    <p:sldId id="22683" r:id="rId135"/>
    <p:sldId id="22684" r:id="rId136"/>
    <p:sldId id="22685" r:id="rId137"/>
    <p:sldId id="22686" r:id="rId138"/>
    <p:sldId id="888" r:id="rId139"/>
    <p:sldId id="22687" r:id="rId140"/>
    <p:sldId id="22688" r:id="rId141"/>
    <p:sldId id="22689" r:id="rId142"/>
    <p:sldId id="22690" r:id="rId143"/>
    <p:sldId id="22691" r:id="rId144"/>
    <p:sldId id="22692" r:id="rId145"/>
    <p:sldId id="22693" r:id="rId146"/>
    <p:sldId id="22694" r:id="rId147"/>
    <p:sldId id="22695" r:id="rId148"/>
    <p:sldId id="22696" r:id="rId149"/>
    <p:sldId id="22697" r:id="rId150"/>
    <p:sldId id="22698" r:id="rId151"/>
    <p:sldId id="22699" r:id="rId152"/>
    <p:sldId id="22700" r:id="rId153"/>
    <p:sldId id="20263" r:id="rId154"/>
    <p:sldId id="1275" r:id="rId155"/>
    <p:sldId id="19041" r:id="rId156"/>
    <p:sldId id="22323" r:id="rId157"/>
    <p:sldId id="22324" r:id="rId158"/>
    <p:sldId id="22325" r:id="rId159"/>
    <p:sldId id="22326" r:id="rId160"/>
    <p:sldId id="22327" r:id="rId161"/>
    <p:sldId id="22328" r:id="rId162"/>
    <p:sldId id="22329" r:id="rId163"/>
    <p:sldId id="22330" r:id="rId164"/>
    <p:sldId id="6060" r:id="rId165"/>
    <p:sldId id="17245" r:id="rId166"/>
    <p:sldId id="2836" r:id="rId167"/>
    <p:sldId id="1329" r:id="rId168"/>
    <p:sldId id="1330" r:id="rId169"/>
    <p:sldId id="1331" r:id="rId170"/>
    <p:sldId id="1332" r:id="rId171"/>
    <p:sldId id="1333" r:id="rId172"/>
    <p:sldId id="1334" r:id="rId173"/>
    <p:sldId id="8475" r:id="rId174"/>
    <p:sldId id="8476" r:id="rId175"/>
    <p:sldId id="22701" r:id="rId176"/>
    <p:sldId id="22702" r:id="rId177"/>
    <p:sldId id="22703" r:id="rId178"/>
    <p:sldId id="22704" r:id="rId179"/>
    <p:sldId id="22705" r:id="rId180"/>
    <p:sldId id="22706" r:id="rId181"/>
    <p:sldId id="22707" r:id="rId182"/>
    <p:sldId id="22708" r:id="rId183"/>
    <p:sldId id="22709" r:id="rId184"/>
    <p:sldId id="22710" r:id="rId185"/>
    <p:sldId id="22711" r:id="rId186"/>
    <p:sldId id="22712" r:id="rId187"/>
    <p:sldId id="22713" r:id="rId188"/>
    <p:sldId id="22714" r:id="rId189"/>
    <p:sldId id="22715" r:id="rId190"/>
    <p:sldId id="22716" r:id="rId191"/>
    <p:sldId id="22717" r:id="rId192"/>
    <p:sldId id="22718" r:id="rId193"/>
    <p:sldId id="22719" r:id="rId194"/>
    <p:sldId id="22720" r:id="rId195"/>
    <p:sldId id="22721" r:id="rId196"/>
    <p:sldId id="22722" r:id="rId197"/>
    <p:sldId id="22723" r:id="rId198"/>
    <p:sldId id="22724" r:id="rId199"/>
    <p:sldId id="22725" r:id="rId200"/>
    <p:sldId id="22726" r:id="rId201"/>
    <p:sldId id="22727" r:id="rId202"/>
    <p:sldId id="22728" r:id="rId203"/>
    <p:sldId id="22729" r:id="rId204"/>
    <p:sldId id="22730" r:id="rId205"/>
    <p:sldId id="22731" r:id="rId206"/>
    <p:sldId id="22733" r:id="rId207"/>
    <p:sldId id="22734" r:id="rId208"/>
    <p:sldId id="22765" r:id="rId209"/>
    <p:sldId id="22766" r:id="rId210"/>
    <p:sldId id="22767" r:id="rId211"/>
    <p:sldId id="22768" r:id="rId212"/>
    <p:sldId id="22769" r:id="rId213"/>
    <p:sldId id="22770" r:id="rId214"/>
    <p:sldId id="22771" r:id="rId215"/>
    <p:sldId id="22772" r:id="rId216"/>
    <p:sldId id="22773" r:id="rId217"/>
    <p:sldId id="22774" r:id="rId218"/>
    <p:sldId id="22775" r:id="rId219"/>
    <p:sldId id="22776" r:id="rId220"/>
    <p:sldId id="22777" r:id="rId221"/>
    <p:sldId id="22778" r:id="rId222"/>
    <p:sldId id="22779" r:id="rId223"/>
    <p:sldId id="22780" r:id="rId224"/>
    <p:sldId id="22781" r:id="rId225"/>
    <p:sldId id="22782" r:id="rId226"/>
    <p:sldId id="22783" r:id="rId227"/>
    <p:sldId id="22784" r:id="rId228"/>
    <p:sldId id="22785" r:id="rId229"/>
    <p:sldId id="22786" r:id="rId230"/>
    <p:sldId id="22787" r:id="rId231"/>
    <p:sldId id="22788" r:id="rId232"/>
    <p:sldId id="22789" r:id="rId233"/>
    <p:sldId id="22790" r:id="rId234"/>
    <p:sldId id="22791" r:id="rId235"/>
    <p:sldId id="22792" r:id="rId236"/>
    <p:sldId id="22793" r:id="rId237"/>
    <p:sldId id="22804" r:id="rId238"/>
    <p:sldId id="22805" r:id="rId239"/>
    <p:sldId id="22806" r:id="rId240"/>
    <p:sldId id="22808" r:id="rId241"/>
    <p:sldId id="22809" r:id="rId242"/>
    <p:sldId id="22810" r:id="rId243"/>
    <p:sldId id="22811" r:id="rId244"/>
    <p:sldId id="22812" r:id="rId245"/>
    <p:sldId id="22813" r:id="rId246"/>
    <p:sldId id="22814" r:id="rId247"/>
    <p:sldId id="22815" r:id="rId248"/>
    <p:sldId id="22816" r:id="rId249"/>
    <p:sldId id="22817" r:id="rId250"/>
    <p:sldId id="22818" r:id="rId251"/>
    <p:sldId id="22819" r:id="rId252"/>
    <p:sldId id="22820" r:id="rId253"/>
    <p:sldId id="22821" r:id="rId254"/>
    <p:sldId id="22822" r:id="rId255"/>
    <p:sldId id="22823" r:id="rId256"/>
    <p:sldId id="22824" r:id="rId257"/>
    <p:sldId id="22825" r:id="rId258"/>
    <p:sldId id="22826" r:id="rId259"/>
    <p:sldId id="22827" r:id="rId260"/>
    <p:sldId id="22828" r:id="rId261"/>
    <p:sldId id="22829" r:id="rId262"/>
    <p:sldId id="22830" r:id="rId263"/>
    <p:sldId id="22831" r:id="rId264"/>
    <p:sldId id="22832" r:id="rId265"/>
    <p:sldId id="22833" r:id="rId266"/>
    <p:sldId id="22834" r:id="rId267"/>
    <p:sldId id="22835" r:id="rId268"/>
    <p:sldId id="22836" r:id="rId269"/>
    <p:sldId id="22837" r:id="rId270"/>
    <p:sldId id="22838" r:id="rId271"/>
    <p:sldId id="22839" r:id="rId272"/>
    <p:sldId id="22840" r:id="rId273"/>
    <p:sldId id="22841" r:id="rId274"/>
    <p:sldId id="22842" r:id="rId275"/>
    <p:sldId id="22843" r:id="rId276"/>
    <p:sldId id="22844" r:id="rId277"/>
    <p:sldId id="22845" r:id="rId278"/>
    <p:sldId id="22846" r:id="rId279"/>
    <p:sldId id="22484" r:id="rId280"/>
    <p:sldId id="6208" r:id="rId281"/>
    <p:sldId id="22848" r:id="rId282"/>
    <p:sldId id="22849" r:id="rId283"/>
    <p:sldId id="22850" r:id="rId284"/>
    <p:sldId id="22851" r:id="rId285"/>
    <p:sldId id="22852" r:id="rId286"/>
    <p:sldId id="22853" r:id="rId287"/>
    <p:sldId id="22854" r:id="rId288"/>
    <p:sldId id="22855" r:id="rId289"/>
    <p:sldId id="22856" r:id="rId290"/>
    <p:sldId id="22857" r:id="rId291"/>
    <p:sldId id="22858" r:id="rId292"/>
    <p:sldId id="22859" r:id="rId293"/>
    <p:sldId id="22860" r:id="rId294"/>
    <p:sldId id="22861" r:id="rId295"/>
    <p:sldId id="22862" r:id="rId296"/>
    <p:sldId id="22863" r:id="rId297"/>
    <p:sldId id="22864" r:id="rId298"/>
    <p:sldId id="22865" r:id="rId299"/>
    <p:sldId id="22866" r:id="rId300"/>
    <p:sldId id="22867" r:id="rId301"/>
    <p:sldId id="22868" r:id="rId302"/>
    <p:sldId id="22871" r:id="rId303"/>
    <p:sldId id="22872" r:id="rId304"/>
    <p:sldId id="22873" r:id="rId305"/>
    <p:sldId id="22874" r:id="rId306"/>
    <p:sldId id="22875" r:id="rId307"/>
    <p:sldId id="22876" r:id="rId308"/>
    <p:sldId id="22877" r:id="rId309"/>
    <p:sldId id="22878" r:id="rId310"/>
    <p:sldId id="22879" r:id="rId311"/>
    <p:sldId id="22880" r:id="rId312"/>
    <p:sldId id="22881" r:id="rId313"/>
    <p:sldId id="22882" r:id="rId314"/>
    <p:sldId id="22883" r:id="rId315"/>
    <p:sldId id="22885" r:id="rId316"/>
    <p:sldId id="22886" r:id="rId317"/>
    <p:sldId id="22887" r:id="rId318"/>
    <p:sldId id="22888" r:id="rId319"/>
    <p:sldId id="22889" r:id="rId320"/>
    <p:sldId id="22890" r:id="rId321"/>
    <p:sldId id="22891" r:id="rId322"/>
    <p:sldId id="22892" r:id="rId323"/>
    <p:sldId id="22893" r:id="rId324"/>
    <p:sldId id="22894" r:id="rId325"/>
    <p:sldId id="22895" r:id="rId326"/>
    <p:sldId id="22896" r:id="rId327"/>
    <p:sldId id="22897" r:id="rId328"/>
    <p:sldId id="22898" r:id="rId329"/>
    <p:sldId id="22899" r:id="rId330"/>
    <p:sldId id="22900" r:id="rId331"/>
    <p:sldId id="22542" r:id="rId332"/>
    <p:sldId id="1511" r:id="rId333"/>
    <p:sldId id="8726" r:id="rId334"/>
    <p:sldId id="8727" r:id="rId335"/>
    <p:sldId id="22901" r:id="rId336"/>
    <p:sldId id="22902" r:id="rId337"/>
    <p:sldId id="22903" r:id="rId338"/>
    <p:sldId id="22904" r:id="rId339"/>
    <p:sldId id="22905" r:id="rId340"/>
    <p:sldId id="22906" r:id="rId341"/>
    <p:sldId id="8217" r:id="rId342"/>
    <p:sldId id="1643" r:id="rId343"/>
    <p:sldId id="22550" r:id="rId344"/>
    <p:sldId id="22551" r:id="rId345"/>
    <p:sldId id="22552" r:id="rId346"/>
    <p:sldId id="22553" r:id="rId347"/>
    <p:sldId id="22554" r:id="rId348"/>
    <p:sldId id="22555" r:id="rId349"/>
    <p:sldId id="22556" r:id="rId350"/>
    <p:sldId id="22557" r:id="rId351"/>
    <p:sldId id="22558" r:id="rId352"/>
    <p:sldId id="22559" r:id="rId353"/>
    <p:sldId id="22560" r:id="rId354"/>
    <p:sldId id="22561" r:id="rId355"/>
    <p:sldId id="22562" r:id="rId356"/>
    <p:sldId id="22563" r:id="rId357"/>
    <p:sldId id="22564" r:id="rId358"/>
    <p:sldId id="22565" r:id="rId359"/>
    <p:sldId id="22566" r:id="rId360"/>
    <p:sldId id="22569" r:id="rId361"/>
    <p:sldId id="22570" r:id="rId362"/>
    <p:sldId id="22571" r:id="rId363"/>
    <p:sldId id="22572" r:id="rId364"/>
    <p:sldId id="22573" r:id="rId365"/>
    <p:sldId id="14221" r:id="rId366"/>
    <p:sldId id="1657" r:id="rId367"/>
    <p:sldId id="5053" r:id="rId36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9900"/>
    <a:srgbClr val="0000FF"/>
    <a:srgbClr val="000099"/>
    <a:srgbClr val="0094C8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08" autoAdjust="0"/>
    <p:restoredTop sz="86377" autoAdjust="0"/>
  </p:normalViewPr>
  <p:slideViewPr>
    <p:cSldViewPr>
      <p:cViewPr>
        <p:scale>
          <a:sx n="66" d="100"/>
          <a:sy n="66" d="100"/>
        </p:scale>
        <p:origin x="-2472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slide" Target="slides/slide344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slide" Target="slides/slide355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presProps" Target="presProps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viewProps" Target="viewProps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334" Type="http://schemas.openxmlformats.org/officeDocument/2006/relationships/slide" Target="slides/slide333.xml"/><Relationship Id="rId350" Type="http://schemas.openxmlformats.org/officeDocument/2006/relationships/slide" Target="slides/slide349.xml"/><Relationship Id="rId355" Type="http://schemas.openxmlformats.org/officeDocument/2006/relationships/slide" Target="slides/slide354.xml"/><Relationship Id="rId37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tableStyles" Target="tableStyles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26/01/2012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4357719" y="2500306"/>
            <a:ext cx="5214941" cy="1785938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1º   Domingo  da Quaresma</a:t>
            </a:r>
            <a:endParaRPr lang="pt-BR" sz="6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57736" name="Picture 8" descr="http://4.bp.blogspot.com/-TBMf7ixZx3E/Tp1pwnbQ6MI/AAAAAAAAE-Y/kjtf1C0CnBc/s1600/cf2012_cart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CF 2012 “FRATERNIDADE </a:t>
            </a:r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E SAÚDE PÚBLICA”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anuncia que o tempo em que Deus, como um Rei, governará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diretamente seu povo, já chegou. Este Reino, no entanto, não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cairá do céu como efeito de uma intervenção da parte do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e, muito menos, será imposto através do uso da força e da violência.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Sua realização dependerá da conversão dos homens e das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mulheres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sua aceitação livre do Evangelho.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irmãos, paz e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parte de Deus,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 Cristo, o Justo,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intercede por nós e nos reconcilia com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abramos o nosso espírito ao arrependimento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sermos menos indignos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aproximar-nos da mesa do Senhor.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na água e no Espírito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regenerastes à vossa imagem,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enviais o vosso Espírito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criar em nós um coração novo,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nos tornastes participantes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vosso Corpo e do vosso Sangue,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Hino de Louvor</a:t>
            </a: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Concedei-nos, ó Deus onipotente,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ao longo desta Quaresma,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possamos progredir no conhecimento de Jesus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corresponder a seu amor por uma vida santa.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Todos quantos acolhem o Evangelho de Jesus e o põem em prática tornam-se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eles próprios 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Boa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Notícia que o mundo espera. Isso acontece na realidade de cada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um, a começar da própria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Igreja Doméstica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, que é a família.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Gn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9,8-15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 Livro do Gênesis: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 Deus a Noé e a seus filhos: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“Eis que vou estabelecer minha aliança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 vossa descendência,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todos os seres vivos que estão convosco: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aves, animais domésticos e selvagens,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enfim, com todos os animais da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saíram convosco da arca.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Estabeleço convosco a minha aliança: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nenhuma criatura será mais exterminada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pelas águas do dilúvio,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haverá mais dilúvio para devastar a terra”.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Deus disse: “Este é o sinal da aliança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coloco entre mim e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seres vivos que estão convosco,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todas as gerações futuras.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Ponho meu arco nas nuvens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sinal de aliança entre mim e 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eu reunir as nuvens sobre a terra, aparecerá meu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arco nas nuvens.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eu me lembrarei de minha aliança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convosco e com todas as espécies de seres vivos. E não tornará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mais a haver dilúvio que faça perecer nas suas águas toda criatura”.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24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Verdade e amor são os caminhos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Verdade e amor são os caminhos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Mostrai-me, ó Senhor, vossos caminhos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fazei-me conhecer a vossa estrada!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Vossa verdade me oriente e me conduza, 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sois o Deus da minha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Verdade e amor são os caminhos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Recordai, Senhor meu Deus, vossa ternura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vossa compaixão, que são eternas!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mim lembrai-vos, porque sois misericórdia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sois bondade sem limites,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Verdade e amor são os caminhos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Senhor é piedade e retidão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reconduz ao bom caminho os pecadores.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dirige os humildes na justiça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aos pobres ele ensina o seu caminho.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Verdade e amor são os caminhos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1Pd 3,18-22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Pedro: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Caríssimos: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 morreu, uma vez por todas,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causa dos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justo, pelos injustos,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nos conduzir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Sofreu a morte, na sua existência humana,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recebeu nova vida pelo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Espírito, ele foi também pregar aos espíritos na prisão,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saber, aos que foram desobedientes antigamente, quando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usava de longanimidade, nos dias em que Noé construía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arca. Nesta arca, umas poucas pessoas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oito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foram salvas por meio da água.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À arca corresponde o batismo, que hoje é a vossa salvação. Pois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batismo não serve para limpar o corpo da imundície, mas é um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pedido a Deus para obter uma boa consciência,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virtude da ressurreição de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subiu ao céu e está à direita de Deus, submetendo-se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ele anjos, dominações e potestades.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1,12-15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levou Jesus para o deserto.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ele ficou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deserto durante quarenta dias, e aí foi tentado por Satanás.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Vivia entre animais selvagens, e os anjos o serviam.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Depois que João Batista foi preso, Jesus foi para a Galileia,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pregando o Evangelho de Deus e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“O tempo já se completou e o Reino de Deus está próximo.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Convertei-vos e crede no Evangelho!”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857768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CONVERTEI-VOS E CREDE NO EVANGELHO!</a:t>
            </a:r>
            <a:endParaRPr lang="pt-BR" sz="7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87746" name="Picture 2" descr="http://guaxupe.org.br/wp-content/uploads/2010/09/tenta%C3%A7%C3%A3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Profissão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   de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Fé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 </a:t>
            </a:r>
            <a:r>
              <a:rPr lang="pt-BR" sz="9000" b="1" dirty="0" smtClean="0">
                <a:solidFill>
                  <a:srgbClr val="002060"/>
                </a:solidFill>
                <a:latin typeface="Comic Sans MS" pitchFamily="66" charset="0"/>
              </a:rPr>
              <a:t>(</a:t>
            </a:r>
            <a:r>
              <a:rPr lang="pt-BR" sz="9000" b="1" dirty="0" smtClean="0">
                <a:solidFill>
                  <a:srgbClr val="002060"/>
                </a:solidFill>
                <a:latin typeface="Comic Sans MS" pitchFamily="66" charset="0"/>
              </a:rPr>
              <a:t>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ORAÇÃO DA  CF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Senhor Deus de amor, Pai de bondade, nós vos louvamos e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pelo dom da vida, pelo amor com que cuidais de toda criação.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Vosso Filho Jesus Cristo, em sua misericórdia, assumiu a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dos enfermos e de todos os sofredores, sobre eles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derramou a esperança de vida em plenitude.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Enviai-nos, Senhor, o vosso Espírito. Guiai a vossa Igreja, para que ela,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pela conversão se faça sempre mais, solidária às dores e enfermidades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 povo, e que a saúde se difunda sobre a terra.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Fazei, ó Deus, que o nosso coração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corresponda a estas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as quais iniciamos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nossa caminhada para 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Prefácio: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    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A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tentação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 do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Jejuando quarenta dias no deserto,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consagrou a observância quaresmal.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Desarmando as ciladas do antigo inimigo,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ensinou-nos a vencer o fermento da maldade.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 o mistério pascal,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nos preparamos para a Páscoa definitiva.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esperamos a plenitude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anjos e todos os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aclamamos,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Eucarística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ó Pai, vós sois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fonte de toda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Santificai, pois, estas oferendas,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derramando sobre elas o vosso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Estando para ser entregue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abraçando livremente 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017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 que nos libertastes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pela cruz e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a memória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morte e ressurreição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pão da vida e o cálice da salvação;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nos tornastes 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estar aqui na vossa presença e vos servir.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nós vos suplicamos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participando do Corpo e Sangue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reunidos pelo Espírito Santo num só corpo.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vossa Igreja que se faz presente pelo mundo inteiro: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cresça na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 com 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ministros do vosso povo.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também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outros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nossos irmãos e irmãs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morreram na esperança da ressurreição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que partiram desta vida: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junto a vós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luz da vossa face.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Enfim, nós vos pedimos,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todos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participar da vida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Virgem Maria, Mãe de Deus,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santos Apóstolos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neste mundo vos serviram,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vos louvarmos e glorificarmos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Concedei-nos o convívio dos eleitos!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nos comunicou o seu Espírito.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confiança e a liberdade de filhos, digamos juntos: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Provai e vede como o Senhor é bom;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de quem nele encontra seu refúgio.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nos alimentastes com 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nutre a fé, incentiva a esperança e fortalece a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desejar o Cristo, pão vivo e verdadeiro,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viver de toda palavra que sai de vossa boca.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conceda a todos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concedeu ao filho pródigo,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retorno à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modelo de oração e de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guie nesta caminhada quaresmal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uma verdadeira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de sabedoria e fortaleza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sustente na luta contra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poderdes com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vitória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6154</TotalTime>
  <Words>2509</Words>
  <Application>Microsoft Office PowerPoint</Application>
  <PresentationFormat>Apresentação na tela (4:3)</PresentationFormat>
  <Paragraphs>353</Paragraphs>
  <Slides>367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367</vt:i4>
      </vt:variant>
    </vt:vector>
  </HeadingPairs>
  <TitlesOfParts>
    <vt:vector size="36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837</cp:revision>
  <dcterms:created xsi:type="dcterms:W3CDTF">2011-01-02T16:51:38Z</dcterms:created>
  <dcterms:modified xsi:type="dcterms:W3CDTF">2012-01-26T11:59:37Z</dcterms:modified>
</cp:coreProperties>
</file>