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428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31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420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24919" r:id="rId3"/>
    <p:sldId id="22159" r:id="rId4"/>
    <p:sldId id="25294" r:id="rId5"/>
    <p:sldId id="22908" r:id="rId6"/>
    <p:sldId id="25295" r:id="rId7"/>
    <p:sldId id="25296" r:id="rId8"/>
    <p:sldId id="25297" r:id="rId9"/>
    <p:sldId id="25298" r:id="rId10"/>
    <p:sldId id="25299" r:id="rId11"/>
    <p:sldId id="25300" r:id="rId12"/>
    <p:sldId id="25301" r:id="rId13"/>
    <p:sldId id="958" r:id="rId14"/>
    <p:sldId id="1083" r:id="rId15"/>
    <p:sldId id="8277" r:id="rId16"/>
    <p:sldId id="1113" r:id="rId17"/>
    <p:sldId id="25303" r:id="rId18"/>
    <p:sldId id="25304" r:id="rId19"/>
    <p:sldId id="25305" r:id="rId20"/>
    <p:sldId id="25306" r:id="rId21"/>
    <p:sldId id="24926" r:id="rId22"/>
    <p:sldId id="1122" r:id="rId23"/>
    <p:sldId id="25308" r:id="rId24"/>
    <p:sldId id="25309" r:id="rId25"/>
    <p:sldId id="25312" r:id="rId26"/>
    <p:sldId id="25313" r:id="rId27"/>
    <p:sldId id="25314" r:id="rId28"/>
    <p:sldId id="25315" r:id="rId29"/>
    <p:sldId id="25316" r:id="rId30"/>
    <p:sldId id="25317" r:id="rId31"/>
    <p:sldId id="25318" r:id="rId32"/>
    <p:sldId id="25319" r:id="rId33"/>
    <p:sldId id="25320" r:id="rId34"/>
    <p:sldId id="25321" r:id="rId35"/>
    <p:sldId id="25322" r:id="rId36"/>
    <p:sldId id="25323" r:id="rId37"/>
    <p:sldId id="24948" r:id="rId38"/>
    <p:sldId id="7275" r:id="rId39"/>
    <p:sldId id="23721" r:id="rId40"/>
    <p:sldId id="23722" r:id="rId41"/>
    <p:sldId id="23723" r:id="rId42"/>
    <p:sldId id="23724" r:id="rId43"/>
    <p:sldId id="23725" r:id="rId44"/>
    <p:sldId id="23726" r:id="rId45"/>
    <p:sldId id="23727" r:id="rId46"/>
    <p:sldId id="23728" r:id="rId47"/>
    <p:sldId id="23729" r:id="rId48"/>
    <p:sldId id="23730" r:id="rId49"/>
    <p:sldId id="23731" r:id="rId50"/>
    <p:sldId id="23732" r:id="rId51"/>
    <p:sldId id="23733" r:id="rId52"/>
    <p:sldId id="8307" r:id="rId53"/>
    <p:sldId id="8308" r:id="rId54"/>
    <p:sldId id="25324" r:id="rId55"/>
    <p:sldId id="25325" r:id="rId56"/>
    <p:sldId id="25326" r:id="rId57"/>
    <p:sldId id="25327" r:id="rId58"/>
    <p:sldId id="25328" r:id="rId59"/>
    <p:sldId id="25329" r:id="rId60"/>
    <p:sldId id="25330" r:id="rId61"/>
    <p:sldId id="25331" r:id="rId62"/>
    <p:sldId id="5429" r:id="rId63"/>
    <p:sldId id="1175" r:id="rId64"/>
    <p:sldId id="11712" r:id="rId65"/>
    <p:sldId id="8318" r:id="rId66"/>
    <p:sldId id="8319" r:id="rId67"/>
    <p:sldId id="25332" r:id="rId68"/>
    <p:sldId id="25333" r:id="rId69"/>
    <p:sldId id="25334" r:id="rId70"/>
    <p:sldId id="25335" r:id="rId71"/>
    <p:sldId id="25336" r:id="rId72"/>
    <p:sldId id="25337" r:id="rId73"/>
    <p:sldId id="25338" r:id="rId74"/>
    <p:sldId id="25339" r:id="rId75"/>
    <p:sldId id="25340" r:id="rId76"/>
    <p:sldId id="25341" r:id="rId77"/>
    <p:sldId id="25342" r:id="rId78"/>
    <p:sldId id="25343" r:id="rId79"/>
    <p:sldId id="25344" r:id="rId80"/>
    <p:sldId id="25345" r:id="rId81"/>
    <p:sldId id="25346" r:id="rId82"/>
    <p:sldId id="25347" r:id="rId83"/>
    <p:sldId id="25348" r:id="rId84"/>
    <p:sldId id="25349" r:id="rId85"/>
    <p:sldId id="25350" r:id="rId86"/>
    <p:sldId id="25351" r:id="rId87"/>
    <p:sldId id="25352" r:id="rId88"/>
    <p:sldId id="8345" r:id="rId89"/>
    <p:sldId id="8346" r:id="rId90"/>
    <p:sldId id="25353" r:id="rId91"/>
    <p:sldId id="25354" r:id="rId92"/>
    <p:sldId id="25355" r:id="rId93"/>
    <p:sldId id="25356" r:id="rId94"/>
    <p:sldId id="25357" r:id="rId95"/>
    <p:sldId id="25358" r:id="rId96"/>
    <p:sldId id="25359" r:id="rId97"/>
    <p:sldId id="25360" r:id="rId98"/>
    <p:sldId id="25361" r:id="rId99"/>
    <p:sldId id="25362" r:id="rId100"/>
    <p:sldId id="25363" r:id="rId101"/>
    <p:sldId id="25364" r:id="rId102"/>
    <p:sldId id="25365" r:id="rId103"/>
    <p:sldId id="25366" r:id="rId104"/>
    <p:sldId id="25367" r:id="rId105"/>
    <p:sldId id="25368" r:id="rId106"/>
    <p:sldId id="25369" r:id="rId107"/>
    <p:sldId id="25370" r:id="rId108"/>
    <p:sldId id="25371" r:id="rId109"/>
    <p:sldId id="25372" r:id="rId110"/>
    <p:sldId id="25373" r:id="rId111"/>
    <p:sldId id="25374" r:id="rId112"/>
    <p:sldId id="8379" r:id="rId113"/>
    <p:sldId id="8380" r:id="rId114"/>
    <p:sldId id="25375" r:id="rId115"/>
    <p:sldId id="25376" r:id="rId116"/>
    <p:sldId id="25377" r:id="rId117"/>
    <p:sldId id="25378" r:id="rId118"/>
    <p:sldId id="25379" r:id="rId119"/>
    <p:sldId id="25380" r:id="rId120"/>
    <p:sldId id="25381" r:id="rId121"/>
    <p:sldId id="25382" r:id="rId122"/>
    <p:sldId id="25383" r:id="rId123"/>
    <p:sldId id="25384" r:id="rId124"/>
    <p:sldId id="25385" r:id="rId125"/>
    <p:sldId id="25386" r:id="rId126"/>
    <p:sldId id="25387" r:id="rId127"/>
    <p:sldId id="25388" r:id="rId128"/>
    <p:sldId id="23802" r:id="rId129"/>
    <p:sldId id="6475" r:id="rId130"/>
    <p:sldId id="7404" r:id="rId131"/>
    <p:sldId id="8402" r:id="rId132"/>
    <p:sldId id="25389" r:id="rId133"/>
    <p:sldId id="25390" r:id="rId134"/>
    <p:sldId id="25391" r:id="rId135"/>
    <p:sldId id="25392" r:id="rId136"/>
    <p:sldId id="25393" r:id="rId137"/>
    <p:sldId id="25394" r:id="rId138"/>
    <p:sldId id="25395" r:id="rId139"/>
    <p:sldId id="25396" r:id="rId140"/>
    <p:sldId id="25397" r:id="rId141"/>
    <p:sldId id="25398" r:id="rId142"/>
    <p:sldId id="25399" r:id="rId143"/>
    <p:sldId id="25400" r:id="rId144"/>
    <p:sldId id="25401" r:id="rId145"/>
    <p:sldId id="25402" r:id="rId146"/>
    <p:sldId id="25403" r:id="rId147"/>
    <p:sldId id="25404" r:id="rId148"/>
    <p:sldId id="25405" r:id="rId149"/>
    <p:sldId id="25406" r:id="rId150"/>
    <p:sldId id="25407" r:id="rId151"/>
    <p:sldId id="25408" r:id="rId152"/>
    <p:sldId id="25409" r:id="rId153"/>
    <p:sldId id="25410" r:id="rId154"/>
    <p:sldId id="25411" r:id="rId155"/>
    <p:sldId id="25412" r:id="rId156"/>
    <p:sldId id="25413" r:id="rId157"/>
    <p:sldId id="25414" r:id="rId158"/>
    <p:sldId id="25415" r:id="rId159"/>
    <p:sldId id="25416" r:id="rId160"/>
    <p:sldId id="25417" r:id="rId161"/>
    <p:sldId id="25418" r:id="rId162"/>
    <p:sldId id="25419" r:id="rId163"/>
    <p:sldId id="25420" r:id="rId164"/>
    <p:sldId id="25421" r:id="rId165"/>
    <p:sldId id="25422" r:id="rId166"/>
    <p:sldId id="25423" r:id="rId167"/>
    <p:sldId id="25424" r:id="rId168"/>
    <p:sldId id="24277" r:id="rId169"/>
    <p:sldId id="24278" r:id="rId170"/>
    <p:sldId id="24279" r:id="rId171"/>
    <p:sldId id="24280" r:id="rId172"/>
    <p:sldId id="24281" r:id="rId173"/>
    <p:sldId id="24282" r:id="rId174"/>
    <p:sldId id="24283" r:id="rId175"/>
    <p:sldId id="24284" r:id="rId176"/>
    <p:sldId id="24285" r:id="rId177"/>
    <p:sldId id="24286" r:id="rId178"/>
    <p:sldId id="24287" r:id="rId179"/>
    <p:sldId id="24288" r:id="rId180"/>
    <p:sldId id="24289" r:id="rId181"/>
    <p:sldId id="24290" r:id="rId182"/>
    <p:sldId id="20263" r:id="rId183"/>
    <p:sldId id="1275" r:id="rId184"/>
    <p:sldId id="23294" r:id="rId185"/>
    <p:sldId id="23894" r:id="rId186"/>
    <p:sldId id="23895" r:id="rId187"/>
    <p:sldId id="25425" r:id="rId188"/>
    <p:sldId id="25426" r:id="rId189"/>
    <p:sldId id="25427" r:id="rId190"/>
    <p:sldId id="25428" r:id="rId191"/>
    <p:sldId id="25429" r:id="rId192"/>
    <p:sldId id="25430" r:id="rId193"/>
    <p:sldId id="25431" r:id="rId194"/>
    <p:sldId id="25432" r:id="rId195"/>
    <p:sldId id="25433" r:id="rId196"/>
    <p:sldId id="6060" r:id="rId197"/>
    <p:sldId id="17245" r:id="rId198"/>
    <p:sldId id="2836" r:id="rId199"/>
    <p:sldId id="1329" r:id="rId200"/>
    <p:sldId id="1330" r:id="rId201"/>
    <p:sldId id="1331" r:id="rId202"/>
    <p:sldId id="1332" r:id="rId203"/>
    <p:sldId id="1333" r:id="rId204"/>
    <p:sldId id="1334" r:id="rId205"/>
    <p:sldId id="8475" r:id="rId206"/>
    <p:sldId id="8476" r:id="rId207"/>
    <p:sldId id="25434" r:id="rId208"/>
    <p:sldId id="25435" r:id="rId209"/>
    <p:sldId id="25436" r:id="rId210"/>
    <p:sldId id="25437" r:id="rId211"/>
    <p:sldId id="25438" r:id="rId212"/>
    <p:sldId id="25439" r:id="rId213"/>
    <p:sldId id="25440" r:id="rId214"/>
    <p:sldId id="25441" r:id="rId215"/>
    <p:sldId id="25442" r:id="rId216"/>
    <p:sldId id="25443" r:id="rId217"/>
    <p:sldId id="25444" r:id="rId218"/>
    <p:sldId id="25445" r:id="rId219"/>
    <p:sldId id="25446" r:id="rId220"/>
    <p:sldId id="25447" r:id="rId221"/>
    <p:sldId id="25448" r:id="rId222"/>
    <p:sldId id="25449" r:id="rId223"/>
    <p:sldId id="25450" r:id="rId224"/>
    <p:sldId id="25451" r:id="rId225"/>
    <p:sldId id="25452" r:id="rId226"/>
    <p:sldId id="25453" r:id="rId227"/>
    <p:sldId id="25454" r:id="rId228"/>
    <p:sldId id="25455" r:id="rId229"/>
    <p:sldId id="25456" r:id="rId230"/>
    <p:sldId id="25457" r:id="rId231"/>
    <p:sldId id="25458" r:id="rId232"/>
    <p:sldId id="25459" r:id="rId233"/>
    <p:sldId id="25460" r:id="rId234"/>
    <p:sldId id="25461" r:id="rId235"/>
    <p:sldId id="25462" r:id="rId236"/>
    <p:sldId id="25463" r:id="rId237"/>
    <p:sldId id="25464" r:id="rId238"/>
    <p:sldId id="25465" r:id="rId239"/>
    <p:sldId id="25466" r:id="rId240"/>
    <p:sldId id="25467" r:id="rId241"/>
    <p:sldId id="25468" r:id="rId242"/>
    <p:sldId id="25469" r:id="rId243"/>
    <p:sldId id="25471" r:id="rId244"/>
    <p:sldId id="25472" r:id="rId245"/>
    <p:sldId id="25473" r:id="rId246"/>
    <p:sldId id="25474" r:id="rId247"/>
    <p:sldId id="25475" r:id="rId248"/>
    <p:sldId id="25476" r:id="rId249"/>
    <p:sldId id="25477" r:id="rId250"/>
    <p:sldId id="25478" r:id="rId251"/>
    <p:sldId id="25479" r:id="rId252"/>
    <p:sldId id="25480" r:id="rId253"/>
    <p:sldId id="25481" r:id="rId254"/>
    <p:sldId id="25482" r:id="rId255"/>
    <p:sldId id="25483" r:id="rId256"/>
    <p:sldId id="25484" r:id="rId257"/>
    <p:sldId id="25485" r:id="rId258"/>
    <p:sldId id="25486" r:id="rId259"/>
    <p:sldId id="25487" r:id="rId260"/>
    <p:sldId id="25488" r:id="rId261"/>
    <p:sldId id="25489" r:id="rId262"/>
    <p:sldId id="25490" r:id="rId263"/>
    <p:sldId id="25491" r:id="rId264"/>
    <p:sldId id="25492" r:id="rId265"/>
    <p:sldId id="25493" r:id="rId266"/>
    <p:sldId id="25494" r:id="rId267"/>
    <p:sldId id="25495" r:id="rId268"/>
    <p:sldId id="25496" r:id="rId269"/>
    <p:sldId id="25497" r:id="rId270"/>
    <p:sldId id="25498" r:id="rId271"/>
    <p:sldId id="25499" r:id="rId272"/>
    <p:sldId id="25500" r:id="rId273"/>
    <p:sldId id="25501" r:id="rId274"/>
    <p:sldId id="25502" r:id="rId275"/>
    <p:sldId id="25503" r:id="rId276"/>
    <p:sldId id="25504" r:id="rId277"/>
    <p:sldId id="25505" r:id="rId278"/>
    <p:sldId id="25506" r:id="rId279"/>
    <p:sldId id="25507" r:id="rId280"/>
    <p:sldId id="25508" r:id="rId281"/>
    <p:sldId id="25509" r:id="rId282"/>
    <p:sldId id="25510" r:id="rId283"/>
    <p:sldId id="25511" r:id="rId284"/>
    <p:sldId id="25512" r:id="rId285"/>
    <p:sldId id="25523" r:id="rId286"/>
    <p:sldId id="25524" r:id="rId287"/>
    <p:sldId id="25525" r:id="rId288"/>
    <p:sldId id="25527" r:id="rId289"/>
    <p:sldId id="25528" r:id="rId290"/>
    <p:sldId id="25529" r:id="rId291"/>
    <p:sldId id="25530" r:id="rId292"/>
    <p:sldId id="25531" r:id="rId293"/>
    <p:sldId id="25532" r:id="rId294"/>
    <p:sldId id="25533" r:id="rId295"/>
    <p:sldId id="25534" r:id="rId296"/>
    <p:sldId id="25535" r:id="rId297"/>
    <p:sldId id="25536" r:id="rId298"/>
    <p:sldId id="25537" r:id="rId299"/>
    <p:sldId id="25538" r:id="rId300"/>
    <p:sldId id="25539" r:id="rId301"/>
    <p:sldId id="25540" r:id="rId302"/>
    <p:sldId id="25541" r:id="rId303"/>
    <p:sldId id="25542" r:id="rId304"/>
    <p:sldId id="25543" r:id="rId305"/>
    <p:sldId id="25544" r:id="rId306"/>
    <p:sldId id="25545" r:id="rId307"/>
    <p:sldId id="25546" r:id="rId308"/>
    <p:sldId id="25547" r:id="rId309"/>
    <p:sldId id="25548" r:id="rId310"/>
    <p:sldId id="25549" r:id="rId311"/>
    <p:sldId id="25550" r:id="rId312"/>
    <p:sldId id="25551" r:id="rId313"/>
    <p:sldId id="25552" r:id="rId314"/>
    <p:sldId id="25553" r:id="rId315"/>
    <p:sldId id="25554" r:id="rId316"/>
    <p:sldId id="25555" r:id="rId317"/>
    <p:sldId id="25556" r:id="rId318"/>
    <p:sldId id="25557" r:id="rId319"/>
    <p:sldId id="25558" r:id="rId320"/>
    <p:sldId id="25559" r:id="rId321"/>
    <p:sldId id="25560" r:id="rId322"/>
    <p:sldId id="25561" r:id="rId323"/>
    <p:sldId id="25562" r:id="rId324"/>
    <p:sldId id="25563" r:id="rId325"/>
    <p:sldId id="25564" r:id="rId326"/>
    <p:sldId id="25565" r:id="rId327"/>
    <p:sldId id="25566" r:id="rId328"/>
    <p:sldId id="25567" r:id="rId329"/>
    <p:sldId id="25568" r:id="rId330"/>
    <p:sldId id="25569" r:id="rId331"/>
    <p:sldId id="25570" r:id="rId332"/>
    <p:sldId id="25571" r:id="rId333"/>
    <p:sldId id="25572" r:id="rId334"/>
    <p:sldId id="25573" r:id="rId335"/>
    <p:sldId id="25574" r:id="rId336"/>
    <p:sldId id="25575" r:id="rId337"/>
    <p:sldId id="25576" r:id="rId338"/>
    <p:sldId id="25577" r:id="rId339"/>
    <p:sldId id="25578" r:id="rId340"/>
    <p:sldId id="25579" r:id="rId341"/>
    <p:sldId id="25580" r:id="rId342"/>
    <p:sldId id="25581" r:id="rId343"/>
    <p:sldId id="25582" r:id="rId344"/>
    <p:sldId id="25583" r:id="rId345"/>
    <p:sldId id="22484" r:id="rId346"/>
    <p:sldId id="6208" r:id="rId347"/>
    <p:sldId id="25585" r:id="rId348"/>
    <p:sldId id="25586" r:id="rId349"/>
    <p:sldId id="25587" r:id="rId350"/>
    <p:sldId id="25588" r:id="rId351"/>
    <p:sldId id="25589" r:id="rId352"/>
    <p:sldId id="25590" r:id="rId353"/>
    <p:sldId id="25591" r:id="rId354"/>
    <p:sldId id="25592" r:id="rId355"/>
    <p:sldId id="25593" r:id="rId356"/>
    <p:sldId id="25594" r:id="rId357"/>
    <p:sldId id="25595" r:id="rId358"/>
    <p:sldId id="25596" r:id="rId359"/>
    <p:sldId id="25597" r:id="rId360"/>
    <p:sldId id="25598" r:id="rId361"/>
    <p:sldId id="25599" r:id="rId362"/>
    <p:sldId id="25600" r:id="rId363"/>
    <p:sldId id="25601" r:id="rId364"/>
    <p:sldId id="25602" r:id="rId365"/>
    <p:sldId id="25603" r:id="rId366"/>
    <p:sldId id="25604" r:id="rId367"/>
    <p:sldId id="25605" r:id="rId368"/>
    <p:sldId id="25608" r:id="rId369"/>
    <p:sldId id="25609" r:id="rId370"/>
    <p:sldId id="25610" r:id="rId371"/>
    <p:sldId id="25611" r:id="rId372"/>
    <p:sldId id="25612" r:id="rId373"/>
    <p:sldId id="25613" r:id="rId374"/>
    <p:sldId id="25614" r:id="rId375"/>
    <p:sldId id="25615" r:id="rId376"/>
    <p:sldId id="25616" r:id="rId377"/>
    <p:sldId id="25617" r:id="rId378"/>
    <p:sldId id="25618" r:id="rId379"/>
    <p:sldId id="25619" r:id="rId380"/>
    <p:sldId id="25620" r:id="rId381"/>
    <p:sldId id="25622" r:id="rId382"/>
    <p:sldId id="25623" r:id="rId383"/>
    <p:sldId id="25624" r:id="rId384"/>
    <p:sldId id="25625" r:id="rId385"/>
    <p:sldId id="25626" r:id="rId386"/>
    <p:sldId id="25627" r:id="rId387"/>
    <p:sldId id="25628" r:id="rId388"/>
    <p:sldId id="25629" r:id="rId389"/>
    <p:sldId id="25630" r:id="rId390"/>
    <p:sldId id="25631" r:id="rId391"/>
    <p:sldId id="25632" r:id="rId392"/>
    <p:sldId id="25633" r:id="rId393"/>
    <p:sldId id="25634" r:id="rId394"/>
    <p:sldId id="25635" r:id="rId395"/>
    <p:sldId id="25636" r:id="rId396"/>
    <p:sldId id="25637" r:id="rId397"/>
    <p:sldId id="24905" r:id="rId398"/>
    <p:sldId id="1511" r:id="rId399"/>
    <p:sldId id="8726" r:id="rId400"/>
    <p:sldId id="8727" r:id="rId401"/>
    <p:sldId id="25638" r:id="rId402"/>
    <p:sldId id="25639" r:id="rId403"/>
    <p:sldId id="25640" r:id="rId404"/>
    <p:sldId id="25641" r:id="rId405"/>
    <p:sldId id="25642" r:id="rId406"/>
    <p:sldId id="25643" r:id="rId407"/>
    <p:sldId id="25644" r:id="rId408"/>
    <p:sldId id="25645" r:id="rId409"/>
    <p:sldId id="8217" r:id="rId410"/>
    <p:sldId id="1643" r:id="rId411"/>
    <p:sldId id="25273" r:id="rId412"/>
    <p:sldId id="25274" r:id="rId413"/>
    <p:sldId id="25275" r:id="rId414"/>
    <p:sldId id="25276" r:id="rId415"/>
    <p:sldId id="25277" r:id="rId416"/>
    <p:sldId id="25278" r:id="rId417"/>
    <p:sldId id="25279" r:id="rId418"/>
    <p:sldId id="25280" r:id="rId419"/>
    <p:sldId id="25281" r:id="rId420"/>
    <p:sldId id="25282" r:id="rId421"/>
    <p:sldId id="25283" r:id="rId422"/>
    <p:sldId id="25284" r:id="rId423"/>
    <p:sldId id="25285" r:id="rId424"/>
    <p:sldId id="25288" r:id="rId425"/>
    <p:sldId id="25289" r:id="rId426"/>
    <p:sldId id="25290" r:id="rId427"/>
    <p:sldId id="25291" r:id="rId428"/>
    <p:sldId id="25292" r:id="rId429"/>
    <p:sldId id="25293" r:id="rId430"/>
    <p:sldId id="14221" r:id="rId431"/>
    <p:sldId id="1657" r:id="rId432"/>
    <p:sldId id="5053" r:id="rId43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000099"/>
    <a:srgbClr val="7030A0"/>
    <a:srgbClr val="009900"/>
    <a:srgbClr val="0094C8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905" autoAdjust="0"/>
    <p:restoredTop sz="86377" autoAdjust="0"/>
  </p:normalViewPr>
  <p:slideViewPr>
    <p:cSldViewPr>
      <p:cViewPr>
        <p:scale>
          <a:sx n="66" d="100"/>
          <a:sy n="66" d="100"/>
        </p:scale>
        <p:origin x="-3060" y="-11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5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434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35" Type="http://schemas.openxmlformats.org/officeDocument/2006/relationships/viewProps" Target="view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25" Type="http://schemas.openxmlformats.org/officeDocument/2006/relationships/slide" Target="slides/slide424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436" Type="http://schemas.openxmlformats.org/officeDocument/2006/relationships/theme" Target="theme/theme1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01/05/2012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1" y="5072074"/>
            <a:ext cx="9143999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00FF"/>
                </a:solidFill>
                <a:latin typeface="Arial Black" pitchFamily="34" charset="0"/>
              </a:rPr>
              <a:t>6º </a:t>
            </a:r>
            <a:r>
              <a:rPr lang="pt-BR" sz="7000" b="1" dirty="0" smtClean="0">
                <a:solidFill>
                  <a:srgbClr val="0000FF"/>
                </a:solidFill>
                <a:latin typeface="Arial Black" pitchFamily="34" charset="0"/>
              </a:rPr>
              <a:t>Domingo da Páscoa</a:t>
            </a:r>
          </a:p>
        </p:txBody>
      </p:sp>
      <p:pic>
        <p:nvPicPr>
          <p:cNvPr id="412674" name="Picture 2" descr="http://www.diocese-braga.pt/acaminho/subsidios/09_b/vi_pascoa_b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VÓS SOIS MEUS AMIGOS</a:t>
            </a:r>
            <a:endParaRPr lang="pt-BR" sz="8500" b="1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DIA DAS MÃES</a:t>
            </a:r>
            <a:endParaRPr lang="pt-BR" sz="8500" b="1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 e irmãs! A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cada domingo, reunimo-nos em assembleia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celebrar a Páscoa do Senhor. Com maior júbilo o fazemos neste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solene tempo pascal, ao ouvirmos o Senhor nos chamar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amigos. Jesus nos convida a permanecer no seu amor, a viver em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comunhão com Ele. Que esta Eucaristia nos torne discípulos missionários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Jesus, que vivem o seu mandamento: 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“Amai-vos uns aos outros”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todas as mães nosso carinho e gratidão.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alegria desta celebração eucarística, cantemos!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nosso Senhor Jesus Cristo, o amor do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comunhão do Espírito Santo 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Ato Penitencial </a:t>
            </a:r>
            <a:endParaRPr lang="pt-BR" sz="9000" b="1" i="1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Irmãos e irmãs, reconheçamos as nossas culpas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para celebrarmos dignamente os santos mistérios.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6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nossa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nossa Páscoa,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nossa vida,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dai-nos celebrar com fervor estes dias de júbilo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honra do Cristo ressuscitado,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nossa vida corresponda sempre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aos mistérios que recordamos.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Jesus nos chama de amigos porque nos deu a conhecer tudo o que ouviu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do Pai. Estejamos atentos à 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sua Palavra</a:t>
            </a: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!</a:t>
            </a:r>
            <a:endParaRPr lang="pt-BR" sz="7500" b="1" i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-24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00FF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8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8500" b="1" dirty="0" err="1" smtClean="0">
                <a:solidFill>
                  <a:srgbClr val="0000FF"/>
                </a:solidFill>
                <a:latin typeface="Arial Black" pitchFamily="34" charset="0"/>
              </a:rPr>
              <a:t>At</a:t>
            </a:r>
            <a:r>
              <a:rPr lang="pt-BR" sz="85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pt-BR" sz="8500" b="1" dirty="0" smtClean="0">
                <a:solidFill>
                  <a:srgbClr val="0000FF"/>
                </a:solidFill>
                <a:latin typeface="Arial Black" pitchFamily="34" charset="0"/>
              </a:rPr>
              <a:t>10,25-26.34-35.44-48</a:t>
            </a:r>
            <a:endParaRPr lang="pt-BR" sz="8500" b="1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dos Atos dos Apóstolos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Quando Pedro estava para entrar em casa, Cornélio saiu-lhe ao 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encontro, caiu a seus pés e se prostrou.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Pedro levantou-o, dizendo: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“Levanta-te. Eu também sou apenas um homem”.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Então, Pedro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tomou a palavra e disse: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“De fato, estou </a:t>
            </a:r>
            <a:r>
              <a:rPr lang="pt-BR" sz="8800" b="1" smtClean="0">
                <a:solidFill>
                  <a:srgbClr val="000099"/>
                </a:solidFill>
                <a:latin typeface="Arial Rounded MT Bold" pitchFamily="34" charset="0"/>
              </a:rPr>
              <a:t>compreendendo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Deus não faz distinção entre as pessoas.</a:t>
            </a:r>
            <a:endParaRPr lang="pt-BR" sz="88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35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Pelo contrário, ele aceita quem o teme</a:t>
            </a:r>
            <a:endParaRPr lang="pt-BR" sz="88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pratica a justiça,</a:t>
            </a:r>
            <a:endParaRPr lang="pt-BR" sz="88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qualquer que seja a nação a que pertença.</a:t>
            </a:r>
            <a:endParaRPr lang="pt-BR" sz="88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Pedro estava ainda falando, quando o Espírito Santo desceu sobre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todos os que ouviam a palavra.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fiéis de origem judaica, que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tinham vindo com Pedro, ficaram admirados de que o dom do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Espírito Santo fosse derramado também sobre os pagãos.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Pois eles os ouviam falar e louvar a grandeza de Deus em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línguas estranhas. Então Pedro falou: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“Podemos, 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acaso, negar a água do batismo a estas pessoas que receberam, 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nós, o Espírito Santo?”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mandou que fossem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batizados em nome de Jesus Cristo. Eles pediram, então, 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Pedro</a:t>
            </a:r>
            <a:r>
              <a:rPr lang="pt-BR" sz="88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ficasse alguns dias com eles.</a:t>
            </a:r>
            <a:endParaRPr lang="pt-BR" sz="88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00FF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97</a:t>
            </a:r>
            <a:endParaRPr lang="pt-BR" sz="9000" b="1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fez conhecer a salvação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revelou sua justiça às nações.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fez conhecer a salvação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 revelou sua justiça às nações.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Cantai ao Senhor Deus um canto novo,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ele fez prodígios!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Sua mão e o seu braço forte e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alcançaram-lhe a vitória.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fez conhecer a salvação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 revelou sua justiça às nações.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Senhor fez conhecer a salvação,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às nações, sua justiça;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recordou o seu amor sempre fiel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casa de Israel.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fez conhecer a salvação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 revelou sua justiça às nações.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Os confins do universo contemplaram</a:t>
            </a:r>
            <a:endParaRPr lang="pt-BR" sz="9000" b="1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salvação do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Aclamai o Senhor Deus, ó terra inteira,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alegrai-vos e exultai!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Senhor fez conhecer a salvação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 revelou sua justiça às nações.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1Jo 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4,7-10</a:t>
            </a:r>
            <a:endParaRPr lang="pt-BR" sz="9000" b="1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Caríssimos: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Amemo-nos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uns aos outros,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o amor vem de Deus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 aquele que ama nasceu de Deus e conhece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não ama, não chegou a conhecer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Deus é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Foi assim que o amor de Deus se manifestou entre nós: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enviou o seu Filho único ao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tenhamos vida por meio dele.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Nisto consiste o amor: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fomos nós que amamos a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foi ele que nos amou e enviou o seu Filho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vítima de reparação pelos nossos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00FF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00FF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15,9-17</a:t>
            </a:r>
            <a:endParaRPr lang="pt-BR" sz="9000" b="1" dirty="0" smtClean="0">
              <a:solidFill>
                <a:srgbClr val="0000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Senhor.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Naquele tempo, disse Jesus aos seus discípulos: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9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meu Pai me amou,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assim também eu vos amei.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Permanecei no meu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guardardes os meus mandamentos,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permanecereis no meu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11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eu vos disse 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a minha alegria esteja em vós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vossa alegria seja plena.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12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é o meu mandamento: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amai-vos uns aos outros, assim como eu vos amei.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13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Ninguém tem amor maior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que aquele que dá sua vida pelos amigos.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 sois meus amigos,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 fizerdes o que eu vos mando.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15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Já não vos chamo servos,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pois o servo não sabe o que faz o seu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chamo amigos,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 vos dei a conhecer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tudo o que ouvi de meu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16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fostes vós que me escolhestes,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fui eu que vos escolhi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vos designei para irdes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para que produzais fruto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vosso fruto permaneça.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que então pedirdes ao Pai em meu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vo-lo concederá.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Isto é o que vos ordeno: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amai-vos uns aos outros.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072074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000" b="1" dirty="0" smtClean="0">
                <a:solidFill>
                  <a:schemeClr val="tx1"/>
                </a:solidFill>
                <a:latin typeface="Arial Rounded MT Bold" pitchFamily="34" charset="0"/>
              </a:rPr>
              <a:t>DEUS NÃO FAZ DISTINÇÃO ENTRE PESSOAS!</a:t>
            </a:r>
            <a:endParaRPr lang="pt-BR" sz="6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427010" name="Picture 2" descr="http://www.celebrando.org.br/wp-content/uploads/2012/04/Jesus-mostra-as-m%C3%A3os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21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00206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00FF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fortalecei a atividade missionária e evangelizadora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 Igreja, para que haja muitos frutos de justiça e paz entre os povos.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 de amor, atendei-nos!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Ajudai-nos, Senhor, a guardar os vossos mandamentos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</a:t>
            </a:r>
            <a:r>
              <a:rPr lang="pt-BR" sz="8500" b="1" dirty="0" smtClean="0">
                <a:solidFill>
                  <a:srgbClr val="000099"/>
                </a:solidFill>
                <a:latin typeface="Arial Rounded MT Bold" pitchFamily="34" charset="0"/>
              </a:rPr>
              <a:t>permanecermos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v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ós e vós em nós.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 de amor, atendei-nos!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Iluminai-nos para nos amarmos uns aos outros e </a:t>
            </a:r>
            <a:r>
              <a:rPr lang="pt-BR" sz="8500" b="1" dirty="0" smtClean="0">
                <a:solidFill>
                  <a:srgbClr val="000099"/>
                </a:solidFill>
                <a:latin typeface="Arial Rounded MT Bold" pitchFamily="34" charset="0"/>
              </a:rPr>
              <a:t>testemunharmos</a:t>
            </a:r>
            <a:endParaRPr lang="pt-BR" sz="85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vosso amor aos que ainda não vos conhecem.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 de amor, atendei-nos!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Abençoai, Senhor, todas as mães – vivas e falecidas – e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recompensai-as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pelo seu amor e doação à família.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 de amor, atendei-nos!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Subam até vós, ó Deus, as nossas preces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estas oferendas para o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que, purificados por vossa bondade,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smtClean="0">
                <a:solidFill>
                  <a:srgbClr val="000099"/>
                </a:solidFill>
                <a:latin typeface="Arial Rounded MT Bold" pitchFamily="34" charset="0"/>
              </a:rPr>
              <a:t>correspondamos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cada vez melhor</a:t>
            </a:r>
            <a:endParaRPr lang="pt-BR" sz="8900" b="1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aos sacramentos do vosso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Prefácio da Páscoa V: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pt-BR" sz="9000" b="1" dirty="0" smtClean="0">
                <a:solidFill>
                  <a:srgbClr val="FF0000"/>
                </a:solidFill>
                <a:latin typeface="Arial Black" pitchFamily="34" charset="0"/>
              </a:rPr>
              <a:t>   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O </a:t>
            </a:r>
            <a:r>
              <a:rPr lang="pt-BR" sz="9000" b="1" dirty="0" smtClean="0">
                <a:solidFill>
                  <a:schemeClr val="tx1"/>
                </a:solidFill>
                <a:latin typeface="Arial Black" pitchFamily="34" charset="0"/>
              </a:rPr>
              <a:t>Cristo, sacerdote e vítima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é nosso dever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sobretudo neste tempo solene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que Cristo, nossa Páscoa, foi imolado.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Pela oblação de seu corpo, pregado na Cruz,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levou à plenitude os sacrifícios antigos.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Confiante, entregou em vossas mãos seu espírito,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cumprindo inteiramente vossa santa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revelando-se, ao mesmo tempo,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sacerdote, altar e cordeiro.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essa razão, transbordamos de alegria pascal,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celebramos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Oração Eucarística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verdade, vós sois santo, ó Deus do universo,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tudo o que criastes proclama o vosso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porque, por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pela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dais vida e santidade a todas as coisas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não cessais de reunir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vos ofereça em toda parte,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nascer ao pôr-do-sol,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sacrifício perfeito.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e reuni o vosso povo!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isso, nós vos suplicamos: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santificai pelo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as oferendas que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serem consagradas,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fim de que se tornem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o Sangue de Jesus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vosso Filho e Senhor nosso,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mandou celebrar este mistério.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Santificai nossa oferenda, ó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noite em que ia ser entregue,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ao fim da ceia, ele tomou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 graças novamente,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o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Salvador do mundo, salvai-nos,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 que nos libertastes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pela cruz e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Celebrando agora, ó Pai,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memória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paixão que nos salva,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 sua gloriosa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 sua ascensão ao céu,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enquanto esperamos a sua nova vinda,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oferecemos em ação de graças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 sacrifício de vida e santidade.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Recebei,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Olhai com bondade a oferenda da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reconhecei 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nos reconcilia convosco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concedei que, alimentando-nos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 Corpo e o Sangue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repletos do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tornemos em Cristo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um só corpo 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 só corpo e um só espírito!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ele faça de nós uma oferenda perfeita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alcançarmos a vida eterna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vossos santos: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Virgem Maria, Mãe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vossos Apóstolos e Mártires, </a:t>
            </a:r>
            <a:r>
              <a:rPr lang="pt-BR" sz="7000" b="1" dirty="0" smtClean="0">
                <a:solidFill>
                  <a:srgbClr val="C00000"/>
                </a:solidFill>
                <a:latin typeface="Arial Rounded MT Bold" pitchFamily="34" charset="0"/>
              </a:rPr>
              <a:t>N. (o santo do dia ou o padroeiro)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não cessam de interceder por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Fazei de nós uma perfeita oferenda!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agora, nós vos suplicamos, ó Pai,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este sacrifício da nossa reconciliação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estenda a paz e a salvação ao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Confirmai na fé e na caridade a vossa Igreja,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 caminha neste mundo: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vosso servo o papa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nosso bispo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os bispos do mundo inteiro,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clero e todo o povo que conquistastes.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da vossa Igreja!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Atendei às preces da vossa família,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está aqui, na vossa presença.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Reuni em vós, Pai de misericórdia,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todos os vossos filhos e filhas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dispersos pelo mundo inteiro.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Lembrai-vos, ó Pai, dos vossos filhos!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Acolhei com bondade no vosso reino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os nossos irmãos e irmãs que partiram desta vida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todos os que morreram na vossa amizade.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Unidos a eles, esperamos também nós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saciar-nos eternamente da vossa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Senhor nosso.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todos saciai com vossa glória!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ele dais ao mundo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todo bem e toda graça.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67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nos comunicou o seu Espírito.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a confiança e a liberdade de filhos, digamos juntos: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Jesus, que nos tornou todos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sua cruz, saudai-vos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 um sinal de reconciliação e de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Quem come minha Carne e bebe meu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permanece em mim e eu nele.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que, pela ressurreição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nos renovais para a vida eterna,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fazei frutificar em nós o sacramento pascal,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infundi em nossos corações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força desse alimento salutar.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Deus, que pela ressurreição do seu Filho único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deu a graça da redenção e vos adotou como filhos e filhas,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conceda a alegria de sua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Aquele que, por sua morte, vos deu a eterna liberdade,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vos conceda, por sua graça, a herança eterna.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E, vivendo agora retamente,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possais no céu unir-vos a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o qual, pela fé, já ressuscitastes no batismo.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alegria do Senhor seja a vossa força;</a:t>
            </a:r>
            <a:endParaRPr lang="pt-BR" sz="9000" b="1" dirty="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</a:t>
            </a:r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Deus!</a:t>
            </a:r>
            <a:endParaRPr lang="pt-BR" sz="9000" b="1" dirty="0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00FF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6685</TotalTime>
  <Words>2952</Words>
  <Application>Microsoft Office PowerPoint</Application>
  <PresentationFormat>Apresentação na tela (4:3)</PresentationFormat>
  <Paragraphs>417</Paragraphs>
  <Slides>432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432</vt:i4>
      </vt:variant>
    </vt:vector>
  </HeadingPairs>
  <TitlesOfParts>
    <vt:vector size="433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863</cp:revision>
  <dcterms:created xsi:type="dcterms:W3CDTF">2011-01-02T16:51:38Z</dcterms:created>
  <dcterms:modified xsi:type="dcterms:W3CDTF">2012-05-01T14:57:43Z</dcterms:modified>
</cp:coreProperties>
</file>