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505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492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502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518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458.xml" ContentType="application/vnd.openxmlformats-officedocument.presentationml.slide+xml"/>
  <Override PartName="/ppt/slides/slide521.xml" ContentType="application/vnd.openxmlformats-officedocument.presentationml.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52.xml" ContentType="application/vnd.openxmlformats-officedocument.presentationml.slide+xml"/>
  <Override PartName="/ppt/slides/slide436.xml" ContentType="application/vnd.openxmlformats-officedocument.presentationml.slide+xml"/>
  <Override PartName="/ppt/slides/slide483.xml" ContentType="application/vnd.openxmlformats-officedocument.presentationml.slide+xml"/>
  <Override PartName="/ppt/slides/slide130.xml" ContentType="application/vnd.openxmlformats-officedocument.presentationml.slide+xml"/>
  <Override PartName="/ppt/slides/slide228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51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88.xml" ContentType="application/vnd.openxmlformats-officedocument.presentationml.slide+xml"/>
  <Override PartName="/ppt/slides/slide499.xml" ContentType="application/vnd.openxmlformats-officedocument.presentationml.slide+xml"/>
  <Override PartName="/ppt/slides/slide50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9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slides/slide509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512.xml" ContentType="application/vnd.openxmlformats-officedocument.presentationml.slide+xml"/>
  <Override PartName="/ppt/slides/slide52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496.xml" ContentType="application/vnd.openxmlformats-officedocument.presentationml.slide+xml"/>
  <Override PartName="/ppt/slides/slide50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51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50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520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ppt/slides/slide49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s/slide5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498.xml" ContentType="application/vnd.openxmlformats-officedocument.presentationml.slide+xml"/>
  <Override PartName="/ppt/slides/slide503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s/slide49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Override PartName="/ppt/slides/slide51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50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522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495.xml" ContentType="application/vnd.openxmlformats-officedocument.presentationml.slide+xml"/>
  <Override PartName="/ppt/slides/slide51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0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516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51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7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507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510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slides/slide447.xml" ContentType="application/vnd.openxmlformats-officedocument.presentationml.slide+xml"/>
  <Override PartName="/ppt/slides/slide494.xml" ContentType="application/vnd.openxmlformats-officedocument.presentationml.slide+xml"/>
  <Override PartName="/ppt/slides/slide141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72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217.xml" ContentType="application/vnd.openxmlformats-officedocument.presentationml.slide+xml"/>
  <Override PartName="/ppt/slides/slide264.xml" ContentType="application/vnd.openxmlformats-officedocument.presentationml.slide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5294" r:id="rId4"/>
    <p:sldId id="22908" r:id="rId5"/>
    <p:sldId id="25962" r:id="rId6"/>
    <p:sldId id="25963" r:id="rId7"/>
    <p:sldId id="25964" r:id="rId8"/>
    <p:sldId id="25965" r:id="rId9"/>
    <p:sldId id="25966" r:id="rId10"/>
    <p:sldId id="25967" r:id="rId11"/>
    <p:sldId id="958" r:id="rId12"/>
    <p:sldId id="1083" r:id="rId13"/>
    <p:sldId id="8277" r:id="rId14"/>
    <p:sldId id="1113" r:id="rId15"/>
    <p:sldId id="25969" r:id="rId16"/>
    <p:sldId id="25970" r:id="rId17"/>
    <p:sldId id="25971" r:id="rId18"/>
    <p:sldId id="25972" r:id="rId19"/>
    <p:sldId id="25973" r:id="rId20"/>
    <p:sldId id="25974" r:id="rId21"/>
    <p:sldId id="25975" r:id="rId22"/>
    <p:sldId id="24926" r:id="rId23"/>
    <p:sldId id="1122" r:id="rId24"/>
    <p:sldId id="25977" r:id="rId25"/>
    <p:sldId id="25978" r:id="rId26"/>
    <p:sldId id="25981" r:id="rId27"/>
    <p:sldId id="25982" r:id="rId28"/>
    <p:sldId id="25983" r:id="rId29"/>
    <p:sldId id="25984" r:id="rId30"/>
    <p:sldId id="25985" r:id="rId31"/>
    <p:sldId id="25986" r:id="rId32"/>
    <p:sldId id="25987" r:id="rId33"/>
    <p:sldId id="25988" r:id="rId34"/>
    <p:sldId id="25989" r:id="rId35"/>
    <p:sldId id="25990" r:id="rId36"/>
    <p:sldId id="25991" r:id="rId37"/>
    <p:sldId id="25992" r:id="rId38"/>
    <p:sldId id="25993" r:id="rId39"/>
    <p:sldId id="25994" r:id="rId40"/>
    <p:sldId id="24948" r:id="rId41"/>
    <p:sldId id="7275" r:id="rId42"/>
    <p:sldId id="23721" r:id="rId43"/>
    <p:sldId id="23722" r:id="rId44"/>
    <p:sldId id="23723" r:id="rId45"/>
    <p:sldId id="23724" r:id="rId46"/>
    <p:sldId id="23725" r:id="rId47"/>
    <p:sldId id="23726" r:id="rId48"/>
    <p:sldId id="23727" r:id="rId49"/>
    <p:sldId id="23728" r:id="rId50"/>
    <p:sldId id="23729" r:id="rId51"/>
    <p:sldId id="23730" r:id="rId52"/>
    <p:sldId id="23731" r:id="rId53"/>
    <p:sldId id="23732" r:id="rId54"/>
    <p:sldId id="23733" r:id="rId55"/>
    <p:sldId id="8307" r:id="rId56"/>
    <p:sldId id="8308" r:id="rId57"/>
    <p:sldId id="25995" r:id="rId58"/>
    <p:sldId id="25996" r:id="rId59"/>
    <p:sldId id="25997" r:id="rId60"/>
    <p:sldId id="25998" r:id="rId61"/>
    <p:sldId id="25999" r:id="rId62"/>
    <p:sldId id="26000" r:id="rId63"/>
    <p:sldId id="26001" r:id="rId64"/>
    <p:sldId id="26002" r:id="rId65"/>
    <p:sldId id="26003" r:id="rId66"/>
    <p:sldId id="26004" r:id="rId67"/>
    <p:sldId id="5429" r:id="rId68"/>
    <p:sldId id="1175" r:id="rId69"/>
    <p:sldId id="11712" r:id="rId70"/>
    <p:sldId id="25696" r:id="rId71"/>
    <p:sldId id="8318" r:id="rId72"/>
    <p:sldId id="8319" r:id="rId73"/>
    <p:sldId id="26005" r:id="rId74"/>
    <p:sldId id="26006" r:id="rId75"/>
    <p:sldId id="26007" r:id="rId76"/>
    <p:sldId id="26008" r:id="rId77"/>
    <p:sldId id="26009" r:id="rId78"/>
    <p:sldId id="26010" r:id="rId79"/>
    <p:sldId id="26011" r:id="rId80"/>
    <p:sldId id="26012" r:id="rId81"/>
    <p:sldId id="26013" r:id="rId82"/>
    <p:sldId id="26014" r:id="rId83"/>
    <p:sldId id="26015" r:id="rId84"/>
    <p:sldId id="26016" r:id="rId85"/>
    <p:sldId id="26017" r:id="rId86"/>
    <p:sldId id="26018" r:id="rId87"/>
    <p:sldId id="26019" r:id="rId88"/>
    <p:sldId id="26020" r:id="rId89"/>
    <p:sldId id="26021" r:id="rId90"/>
    <p:sldId id="26022" r:id="rId91"/>
    <p:sldId id="26023" r:id="rId92"/>
    <p:sldId id="26024" r:id="rId93"/>
    <p:sldId id="26025" r:id="rId94"/>
    <p:sldId id="26026" r:id="rId95"/>
    <p:sldId id="26027" r:id="rId96"/>
    <p:sldId id="26028" r:id="rId97"/>
    <p:sldId id="26029" r:id="rId98"/>
    <p:sldId id="26030" r:id="rId99"/>
    <p:sldId id="26031" r:id="rId100"/>
    <p:sldId id="26032" r:id="rId101"/>
    <p:sldId id="26033" r:id="rId102"/>
    <p:sldId id="26034" r:id="rId103"/>
    <p:sldId id="26035" r:id="rId104"/>
    <p:sldId id="26036" r:id="rId105"/>
    <p:sldId id="26037" r:id="rId106"/>
    <p:sldId id="26038" r:id="rId107"/>
    <p:sldId id="26039" r:id="rId108"/>
    <p:sldId id="26040" r:id="rId109"/>
    <p:sldId id="26041" r:id="rId110"/>
    <p:sldId id="26042" r:id="rId111"/>
    <p:sldId id="26043" r:id="rId112"/>
    <p:sldId id="26044" r:id="rId113"/>
    <p:sldId id="26045" r:id="rId114"/>
    <p:sldId id="26046" r:id="rId115"/>
    <p:sldId id="26047" r:id="rId116"/>
    <p:sldId id="26048" r:id="rId117"/>
    <p:sldId id="26049" r:id="rId118"/>
    <p:sldId id="26050" r:id="rId119"/>
    <p:sldId id="26051" r:id="rId120"/>
    <p:sldId id="26052" r:id="rId121"/>
    <p:sldId id="26053" r:id="rId122"/>
    <p:sldId id="26054" r:id="rId123"/>
    <p:sldId id="26055" r:id="rId124"/>
    <p:sldId id="8345" r:id="rId125"/>
    <p:sldId id="8346" r:id="rId126"/>
    <p:sldId id="26056" r:id="rId127"/>
    <p:sldId id="26057" r:id="rId128"/>
    <p:sldId id="26058" r:id="rId129"/>
    <p:sldId id="26059" r:id="rId130"/>
    <p:sldId id="26060" r:id="rId131"/>
    <p:sldId id="26061" r:id="rId132"/>
    <p:sldId id="26062" r:id="rId133"/>
    <p:sldId id="26063" r:id="rId134"/>
    <p:sldId id="26064" r:id="rId135"/>
    <p:sldId id="26065" r:id="rId136"/>
    <p:sldId id="26066" r:id="rId137"/>
    <p:sldId id="26067" r:id="rId138"/>
    <p:sldId id="26068" r:id="rId139"/>
    <p:sldId id="26069" r:id="rId140"/>
    <p:sldId id="26070" r:id="rId141"/>
    <p:sldId id="26071" r:id="rId142"/>
    <p:sldId id="26072" r:id="rId143"/>
    <p:sldId id="26073" r:id="rId144"/>
    <p:sldId id="26074" r:id="rId145"/>
    <p:sldId id="26075" r:id="rId146"/>
    <p:sldId id="26076" r:id="rId147"/>
    <p:sldId id="26077" r:id="rId148"/>
    <p:sldId id="26078" r:id="rId149"/>
    <p:sldId id="26079" r:id="rId150"/>
    <p:sldId id="26080" r:id="rId151"/>
    <p:sldId id="26081" r:id="rId152"/>
    <p:sldId id="26082" r:id="rId153"/>
    <p:sldId id="26083" r:id="rId154"/>
    <p:sldId id="8379" r:id="rId155"/>
    <p:sldId id="8380" r:id="rId156"/>
    <p:sldId id="26084" r:id="rId157"/>
    <p:sldId id="26085" r:id="rId158"/>
    <p:sldId id="26086" r:id="rId159"/>
    <p:sldId id="26087" r:id="rId160"/>
    <p:sldId id="26088" r:id="rId161"/>
    <p:sldId id="26089" r:id="rId162"/>
    <p:sldId id="26090" r:id="rId163"/>
    <p:sldId id="26091" r:id="rId164"/>
    <p:sldId id="26092" r:id="rId165"/>
    <p:sldId id="26093" r:id="rId166"/>
    <p:sldId id="26094" r:id="rId167"/>
    <p:sldId id="26095" r:id="rId168"/>
    <p:sldId id="26096" r:id="rId169"/>
    <p:sldId id="26097" r:id="rId170"/>
    <p:sldId id="26098" r:id="rId171"/>
    <p:sldId id="26099" r:id="rId172"/>
    <p:sldId id="26100" r:id="rId173"/>
    <p:sldId id="26101" r:id="rId174"/>
    <p:sldId id="26102" r:id="rId175"/>
    <p:sldId id="26103" r:id="rId176"/>
    <p:sldId id="26104" r:id="rId177"/>
    <p:sldId id="26105" r:id="rId178"/>
    <p:sldId id="26106" r:id="rId179"/>
    <p:sldId id="23802" r:id="rId180"/>
    <p:sldId id="6475" r:id="rId181"/>
    <p:sldId id="7404" r:id="rId182"/>
    <p:sldId id="8402" r:id="rId183"/>
    <p:sldId id="26107" r:id="rId184"/>
    <p:sldId id="26108" r:id="rId185"/>
    <p:sldId id="26109" r:id="rId186"/>
    <p:sldId id="26110" r:id="rId187"/>
    <p:sldId id="26111" r:id="rId188"/>
    <p:sldId id="26112" r:id="rId189"/>
    <p:sldId id="26113" r:id="rId190"/>
    <p:sldId id="26114" r:id="rId191"/>
    <p:sldId id="26115" r:id="rId192"/>
    <p:sldId id="26116" r:id="rId193"/>
    <p:sldId id="26117" r:id="rId194"/>
    <p:sldId id="26118" r:id="rId195"/>
    <p:sldId id="26119" r:id="rId196"/>
    <p:sldId id="26120" r:id="rId197"/>
    <p:sldId id="26121" r:id="rId198"/>
    <p:sldId id="25424" r:id="rId199"/>
    <p:sldId id="24277" r:id="rId200"/>
    <p:sldId id="26123" r:id="rId201"/>
    <p:sldId id="26124" r:id="rId202"/>
    <p:sldId id="26125" r:id="rId203"/>
    <p:sldId id="26126" r:id="rId204"/>
    <p:sldId id="26127" r:id="rId205"/>
    <p:sldId id="26128" r:id="rId206"/>
    <p:sldId id="26129" r:id="rId207"/>
    <p:sldId id="26130" r:id="rId208"/>
    <p:sldId id="26131" r:id="rId209"/>
    <p:sldId id="26132" r:id="rId210"/>
    <p:sldId id="26133" r:id="rId211"/>
    <p:sldId id="26134" r:id="rId212"/>
    <p:sldId id="26135" r:id="rId213"/>
    <p:sldId id="26136" r:id="rId214"/>
    <p:sldId id="26137" r:id="rId215"/>
    <p:sldId id="26138" r:id="rId216"/>
    <p:sldId id="26139" r:id="rId217"/>
    <p:sldId id="26140" r:id="rId218"/>
    <p:sldId id="26141" r:id="rId219"/>
    <p:sldId id="26142" r:id="rId220"/>
    <p:sldId id="26143" r:id="rId221"/>
    <p:sldId id="26144" r:id="rId222"/>
    <p:sldId id="26145" r:id="rId223"/>
    <p:sldId id="26146" r:id="rId224"/>
    <p:sldId id="26147" r:id="rId225"/>
    <p:sldId id="26148" r:id="rId226"/>
    <p:sldId id="26149" r:id="rId227"/>
    <p:sldId id="26150" r:id="rId228"/>
    <p:sldId id="26151" r:id="rId229"/>
    <p:sldId id="26152" r:id="rId230"/>
    <p:sldId id="26153" r:id="rId231"/>
    <p:sldId id="26154" r:id="rId232"/>
    <p:sldId id="26155" r:id="rId233"/>
    <p:sldId id="26156" r:id="rId234"/>
    <p:sldId id="26157" r:id="rId235"/>
    <p:sldId id="26158" r:id="rId236"/>
    <p:sldId id="20263" r:id="rId237"/>
    <p:sldId id="1275" r:id="rId238"/>
    <p:sldId id="23294" r:id="rId239"/>
    <p:sldId id="23894" r:id="rId240"/>
    <p:sldId id="25812" r:id="rId241"/>
    <p:sldId id="25813" r:id="rId242"/>
    <p:sldId id="26159" r:id="rId243"/>
    <p:sldId id="26160" r:id="rId244"/>
    <p:sldId id="26161" r:id="rId245"/>
    <p:sldId id="26162" r:id="rId246"/>
    <p:sldId id="26163" r:id="rId247"/>
    <p:sldId id="26164" r:id="rId248"/>
    <p:sldId id="26166" r:id="rId249"/>
    <p:sldId id="26167" r:id="rId250"/>
    <p:sldId id="26168" r:id="rId251"/>
    <p:sldId id="26169" r:id="rId252"/>
    <p:sldId id="6060" r:id="rId253"/>
    <p:sldId id="17245" r:id="rId254"/>
    <p:sldId id="2836" r:id="rId255"/>
    <p:sldId id="1329" r:id="rId256"/>
    <p:sldId id="1330" r:id="rId257"/>
    <p:sldId id="1331" r:id="rId258"/>
    <p:sldId id="1332" r:id="rId259"/>
    <p:sldId id="1333" r:id="rId260"/>
    <p:sldId id="1334" r:id="rId261"/>
    <p:sldId id="8475" r:id="rId262"/>
    <p:sldId id="8476" r:id="rId263"/>
    <p:sldId id="26170" r:id="rId264"/>
    <p:sldId id="26171" r:id="rId265"/>
    <p:sldId id="26172" r:id="rId266"/>
    <p:sldId id="26173" r:id="rId267"/>
    <p:sldId id="26174" r:id="rId268"/>
    <p:sldId id="26175" r:id="rId269"/>
    <p:sldId id="26176" r:id="rId270"/>
    <p:sldId id="26177" r:id="rId271"/>
    <p:sldId id="26178" r:id="rId272"/>
    <p:sldId id="26179" r:id="rId273"/>
    <p:sldId id="26180" r:id="rId274"/>
    <p:sldId id="26181" r:id="rId275"/>
    <p:sldId id="26182" r:id="rId276"/>
    <p:sldId id="26183" r:id="rId277"/>
    <p:sldId id="26184" r:id="rId278"/>
    <p:sldId id="26185" r:id="rId279"/>
    <p:sldId id="26186" r:id="rId280"/>
    <p:sldId id="26187" r:id="rId281"/>
    <p:sldId id="26188" r:id="rId282"/>
    <p:sldId id="26189" r:id="rId283"/>
    <p:sldId id="26190" r:id="rId284"/>
    <p:sldId id="26191" r:id="rId285"/>
    <p:sldId id="26192" r:id="rId286"/>
    <p:sldId id="26193" r:id="rId287"/>
    <p:sldId id="26194" r:id="rId288"/>
    <p:sldId id="26195" r:id="rId289"/>
    <p:sldId id="26196" r:id="rId290"/>
    <p:sldId id="26197" r:id="rId291"/>
    <p:sldId id="26198" r:id="rId292"/>
    <p:sldId id="26199" r:id="rId293"/>
    <p:sldId id="26200" r:id="rId294"/>
    <p:sldId id="26202" r:id="rId295"/>
    <p:sldId id="26203" r:id="rId296"/>
    <p:sldId id="26204" r:id="rId297"/>
    <p:sldId id="26205" r:id="rId298"/>
    <p:sldId id="26206" r:id="rId299"/>
    <p:sldId id="26207" r:id="rId300"/>
    <p:sldId id="26208" r:id="rId301"/>
    <p:sldId id="26209" r:id="rId302"/>
    <p:sldId id="26210" r:id="rId303"/>
    <p:sldId id="26211" r:id="rId304"/>
    <p:sldId id="26212" r:id="rId305"/>
    <p:sldId id="26213" r:id="rId306"/>
    <p:sldId id="26214" r:id="rId307"/>
    <p:sldId id="26215" r:id="rId308"/>
    <p:sldId id="26216" r:id="rId309"/>
    <p:sldId id="26217" r:id="rId310"/>
    <p:sldId id="26218" r:id="rId311"/>
    <p:sldId id="26219" r:id="rId312"/>
    <p:sldId id="26220" r:id="rId313"/>
    <p:sldId id="26221" r:id="rId314"/>
    <p:sldId id="26222" r:id="rId315"/>
    <p:sldId id="26223" r:id="rId316"/>
    <p:sldId id="26224" r:id="rId317"/>
    <p:sldId id="26225" r:id="rId318"/>
    <p:sldId id="26226" r:id="rId319"/>
    <p:sldId id="26227" r:id="rId320"/>
    <p:sldId id="26228" r:id="rId321"/>
    <p:sldId id="26229" r:id="rId322"/>
    <p:sldId id="26230" r:id="rId323"/>
    <p:sldId id="26231" r:id="rId324"/>
    <p:sldId id="26232" r:id="rId325"/>
    <p:sldId id="26233" r:id="rId326"/>
    <p:sldId id="26234" r:id="rId327"/>
    <p:sldId id="26235" r:id="rId328"/>
    <p:sldId id="26236" r:id="rId329"/>
    <p:sldId id="26237" r:id="rId330"/>
    <p:sldId id="26238" r:id="rId331"/>
    <p:sldId id="26239" r:id="rId332"/>
    <p:sldId id="26240" r:id="rId333"/>
    <p:sldId id="26241" r:id="rId334"/>
    <p:sldId id="26242" r:id="rId335"/>
    <p:sldId id="26243" r:id="rId336"/>
    <p:sldId id="26244" r:id="rId337"/>
    <p:sldId id="26245" r:id="rId338"/>
    <p:sldId id="26246" r:id="rId339"/>
    <p:sldId id="26247" r:id="rId340"/>
    <p:sldId id="26248" r:id="rId341"/>
    <p:sldId id="26249" r:id="rId342"/>
    <p:sldId id="26250" r:id="rId343"/>
    <p:sldId id="26251" r:id="rId344"/>
    <p:sldId id="26252" r:id="rId345"/>
    <p:sldId id="26253" r:id="rId346"/>
    <p:sldId id="26254" r:id="rId347"/>
    <p:sldId id="26255" r:id="rId348"/>
    <p:sldId id="26256" r:id="rId349"/>
    <p:sldId id="26257" r:id="rId350"/>
    <p:sldId id="26258" r:id="rId351"/>
    <p:sldId id="26259" r:id="rId352"/>
    <p:sldId id="26261" r:id="rId353"/>
    <p:sldId id="26262" r:id="rId354"/>
    <p:sldId id="26263" r:id="rId355"/>
    <p:sldId id="26264" r:id="rId356"/>
    <p:sldId id="26265" r:id="rId357"/>
    <p:sldId id="26266" r:id="rId358"/>
    <p:sldId id="26267" r:id="rId359"/>
    <p:sldId id="26268" r:id="rId360"/>
    <p:sldId id="26269" r:id="rId361"/>
    <p:sldId id="26270" r:id="rId362"/>
    <p:sldId id="26271" r:id="rId363"/>
    <p:sldId id="26272" r:id="rId364"/>
    <p:sldId id="26273" r:id="rId365"/>
    <p:sldId id="26274" r:id="rId366"/>
    <p:sldId id="26275" r:id="rId367"/>
    <p:sldId id="26276" r:id="rId368"/>
    <p:sldId id="26277" r:id="rId369"/>
    <p:sldId id="26278" r:id="rId370"/>
    <p:sldId id="26279" r:id="rId371"/>
    <p:sldId id="26280" r:id="rId372"/>
    <p:sldId id="26281" r:id="rId373"/>
    <p:sldId id="26282" r:id="rId374"/>
    <p:sldId id="26283" r:id="rId375"/>
    <p:sldId id="26284" r:id="rId376"/>
    <p:sldId id="26285" r:id="rId377"/>
    <p:sldId id="26286" r:id="rId378"/>
    <p:sldId id="26287" r:id="rId379"/>
    <p:sldId id="26289" r:id="rId380"/>
    <p:sldId id="26290" r:id="rId381"/>
    <p:sldId id="26291" r:id="rId382"/>
    <p:sldId id="26302" r:id="rId383"/>
    <p:sldId id="26303" r:id="rId384"/>
    <p:sldId id="26304" r:id="rId385"/>
    <p:sldId id="26305" r:id="rId386"/>
    <p:sldId id="26306" r:id="rId387"/>
    <p:sldId id="26307" r:id="rId388"/>
    <p:sldId id="26308" r:id="rId389"/>
    <p:sldId id="26309" r:id="rId390"/>
    <p:sldId id="26310" r:id="rId391"/>
    <p:sldId id="26311" r:id="rId392"/>
    <p:sldId id="26312" r:id="rId393"/>
    <p:sldId id="26313" r:id="rId394"/>
    <p:sldId id="26314" r:id="rId395"/>
    <p:sldId id="26315" r:id="rId396"/>
    <p:sldId id="26316" r:id="rId397"/>
    <p:sldId id="26317" r:id="rId398"/>
    <p:sldId id="26318" r:id="rId399"/>
    <p:sldId id="26319" r:id="rId400"/>
    <p:sldId id="26320" r:id="rId401"/>
    <p:sldId id="26321" r:id="rId402"/>
    <p:sldId id="26322" r:id="rId403"/>
    <p:sldId id="26323" r:id="rId404"/>
    <p:sldId id="26325" r:id="rId405"/>
    <p:sldId id="26326" r:id="rId406"/>
    <p:sldId id="26327" r:id="rId407"/>
    <p:sldId id="26328" r:id="rId408"/>
    <p:sldId id="26329" r:id="rId409"/>
    <p:sldId id="26330" r:id="rId410"/>
    <p:sldId id="26331" r:id="rId411"/>
    <p:sldId id="26333" r:id="rId412"/>
    <p:sldId id="26334" r:id="rId413"/>
    <p:sldId id="26335" r:id="rId414"/>
    <p:sldId id="26336" r:id="rId415"/>
    <p:sldId id="26337" r:id="rId416"/>
    <p:sldId id="26338" r:id="rId417"/>
    <p:sldId id="26339" r:id="rId418"/>
    <p:sldId id="26340" r:id="rId419"/>
    <p:sldId id="26341" r:id="rId420"/>
    <p:sldId id="26342" r:id="rId421"/>
    <p:sldId id="26343" r:id="rId422"/>
    <p:sldId id="26344" r:id="rId423"/>
    <p:sldId id="26345" r:id="rId424"/>
    <p:sldId id="26346" r:id="rId425"/>
    <p:sldId id="26347" r:id="rId426"/>
    <p:sldId id="26348" r:id="rId427"/>
    <p:sldId id="26349" r:id="rId428"/>
    <p:sldId id="26350" r:id="rId429"/>
    <p:sldId id="26351" r:id="rId430"/>
    <p:sldId id="26352" r:id="rId431"/>
    <p:sldId id="26353" r:id="rId432"/>
    <p:sldId id="26354" r:id="rId433"/>
    <p:sldId id="26355" r:id="rId434"/>
    <p:sldId id="6208" r:id="rId435"/>
    <p:sldId id="26357" r:id="rId436"/>
    <p:sldId id="26358" r:id="rId437"/>
    <p:sldId id="26359" r:id="rId438"/>
    <p:sldId id="26360" r:id="rId439"/>
    <p:sldId id="26361" r:id="rId440"/>
    <p:sldId id="26362" r:id="rId441"/>
    <p:sldId id="26363" r:id="rId442"/>
    <p:sldId id="26364" r:id="rId443"/>
    <p:sldId id="26365" r:id="rId444"/>
    <p:sldId id="26366" r:id="rId445"/>
    <p:sldId id="26367" r:id="rId446"/>
    <p:sldId id="26368" r:id="rId447"/>
    <p:sldId id="26369" r:id="rId448"/>
    <p:sldId id="26370" r:id="rId449"/>
    <p:sldId id="26371" r:id="rId450"/>
    <p:sldId id="26372" r:id="rId451"/>
    <p:sldId id="26373" r:id="rId452"/>
    <p:sldId id="26374" r:id="rId453"/>
    <p:sldId id="26375" r:id="rId454"/>
    <p:sldId id="26376" r:id="rId455"/>
    <p:sldId id="26377" r:id="rId456"/>
    <p:sldId id="26380" r:id="rId457"/>
    <p:sldId id="26381" r:id="rId458"/>
    <p:sldId id="26382" r:id="rId459"/>
    <p:sldId id="26383" r:id="rId460"/>
    <p:sldId id="26384" r:id="rId461"/>
    <p:sldId id="26385" r:id="rId462"/>
    <p:sldId id="26386" r:id="rId463"/>
    <p:sldId id="26387" r:id="rId464"/>
    <p:sldId id="26388" r:id="rId465"/>
    <p:sldId id="26389" r:id="rId466"/>
    <p:sldId id="26390" r:id="rId467"/>
    <p:sldId id="26391" r:id="rId468"/>
    <p:sldId id="26392" r:id="rId469"/>
    <p:sldId id="26394" r:id="rId470"/>
    <p:sldId id="26395" r:id="rId471"/>
    <p:sldId id="26396" r:id="rId472"/>
    <p:sldId id="26397" r:id="rId473"/>
    <p:sldId id="26398" r:id="rId474"/>
    <p:sldId id="26399" r:id="rId475"/>
    <p:sldId id="26400" r:id="rId476"/>
    <p:sldId id="26401" r:id="rId477"/>
    <p:sldId id="26402" r:id="rId478"/>
    <p:sldId id="26403" r:id="rId479"/>
    <p:sldId id="26404" r:id="rId480"/>
    <p:sldId id="26405" r:id="rId481"/>
    <p:sldId id="26406" r:id="rId482"/>
    <p:sldId id="26407" r:id="rId483"/>
    <p:sldId id="26408" r:id="rId484"/>
    <p:sldId id="26409" r:id="rId485"/>
    <p:sldId id="26410" r:id="rId486"/>
    <p:sldId id="25929" r:id="rId487"/>
    <p:sldId id="1511" r:id="rId488"/>
    <p:sldId id="8726" r:id="rId489"/>
    <p:sldId id="8727" r:id="rId490"/>
    <p:sldId id="26411" r:id="rId491"/>
    <p:sldId id="26412" r:id="rId492"/>
    <p:sldId id="26413" r:id="rId493"/>
    <p:sldId id="26414" r:id="rId494"/>
    <p:sldId id="26415" r:id="rId495"/>
    <p:sldId id="26416" r:id="rId496"/>
    <p:sldId id="8217" r:id="rId497"/>
    <p:sldId id="1643" r:id="rId498"/>
    <p:sldId id="26418" r:id="rId499"/>
    <p:sldId id="26419" r:id="rId500"/>
    <p:sldId id="26420" r:id="rId501"/>
    <p:sldId id="26421" r:id="rId502"/>
    <p:sldId id="26422" r:id="rId503"/>
    <p:sldId id="26423" r:id="rId504"/>
    <p:sldId id="26424" r:id="rId505"/>
    <p:sldId id="26425" r:id="rId506"/>
    <p:sldId id="26426" r:id="rId507"/>
    <p:sldId id="26427" r:id="rId508"/>
    <p:sldId id="26428" r:id="rId509"/>
    <p:sldId id="26429" r:id="rId510"/>
    <p:sldId id="26430" r:id="rId511"/>
    <p:sldId id="26431" r:id="rId512"/>
    <p:sldId id="26432" r:id="rId513"/>
    <p:sldId id="26433" r:id="rId514"/>
    <p:sldId id="26434" r:id="rId515"/>
    <p:sldId id="26437" r:id="rId516"/>
    <p:sldId id="26438" r:id="rId517"/>
    <p:sldId id="26439" r:id="rId518"/>
    <p:sldId id="26440" r:id="rId519"/>
    <p:sldId id="26441" r:id="rId520"/>
    <p:sldId id="26442" r:id="rId521"/>
    <p:sldId id="14221" r:id="rId522"/>
    <p:sldId id="1657" r:id="rId523"/>
    <p:sldId id="5053" r:id="rId52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0099"/>
    <a:srgbClr val="7030A0"/>
    <a:srgbClr val="009900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22" Type="http://schemas.openxmlformats.org/officeDocument/2006/relationships/slide" Target="slides/slide52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489" Type="http://schemas.openxmlformats.org/officeDocument/2006/relationships/slide" Target="slides/slide488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25" Type="http://schemas.openxmlformats.org/officeDocument/2006/relationships/presProps" Target="presProps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526" Type="http://schemas.openxmlformats.org/officeDocument/2006/relationships/viewProps" Target="viewProp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516" Type="http://schemas.openxmlformats.org/officeDocument/2006/relationships/slide" Target="slides/slide51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506" Type="http://schemas.openxmlformats.org/officeDocument/2006/relationships/slide" Target="slides/slide50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27" Type="http://schemas.openxmlformats.org/officeDocument/2006/relationships/theme" Target="theme/theme1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517" Type="http://schemas.openxmlformats.org/officeDocument/2006/relationships/slide" Target="slides/slide516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28" Type="http://schemas.openxmlformats.org/officeDocument/2006/relationships/tableStyles" Target="tableStyle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518" Type="http://schemas.openxmlformats.org/officeDocument/2006/relationships/slide" Target="slides/slide517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72086"/>
            <a:ext cx="9144000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FF0000"/>
                </a:solidFill>
                <a:latin typeface="Arial Black" pitchFamily="34" charset="0"/>
              </a:rPr>
              <a:t>Missa da Vigília de Pentecostes</a:t>
            </a:r>
            <a:endParaRPr lang="pt-BR" sz="7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96642" name="Picture 2" descr="http://paroquiansagloria.com.br/paroquia/images/stories/artigos/2011_ARTIGOS/06_JUNHO/spiritumsanct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SALVOS PELA ESPERANÇA</a:t>
            </a:r>
            <a:endParaRPr lang="pt-BR" sz="8500" b="1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é fiel no cumprimento de suas promessas.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Ressurreição e Ascensão do Senhor aos céus, bem como a fé em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Jesus, foram condições indispensáveis para o derramamento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Espírito sobre a Igreja, em Pentecostes.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dom do Espírito não é um acontecimento passado, mas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atual, que se renova a cada dia na vida de todos nós.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muita alegria, iniciemos nossa celebração, cantando!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eleitos segundo a presciência de Deus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santificação do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obedecer a Jesus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participar da bênção da aspersão do seu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graça e paz vos sejam concedidas </a:t>
            </a:r>
            <a:r>
              <a:rPr lang="pt-BR" sz="8300" b="1" smtClean="0">
                <a:solidFill>
                  <a:srgbClr val="000099"/>
                </a:solidFill>
                <a:latin typeface="Arial Rounded MT Bold" pitchFamily="34" charset="0"/>
              </a:rPr>
              <a:t>abundantemente.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que, subindo ao céu,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presenteastes com o dom do Espírito,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dais vida a todas as coisas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poder da vossa palavra,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Rei do universo e Senhor dos séculos,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quisestes que o mistério pascal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completasse durante cinquenta dias,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a vinda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que todas as nações dispersas pela terra,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diversidade de suas línguas,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unam no louvor do vosso nome.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Deixando qualquer tipo de distração, aproximemo-nos atentos à Palavra de Deus que vai ser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proclamada,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pois ela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, no dizer do Apóstolo Paulo, “tem o condão de proporcionar a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sabedoria que conduz à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salvação,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pela fé em Jesus Cristo”.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rgbClr val="FF0000"/>
                </a:solidFill>
                <a:latin typeface="Arial Black" pitchFamily="34" charset="0"/>
              </a:rPr>
              <a:t>Ez</a:t>
            </a:r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 37,1-14</a:t>
            </a:r>
            <a:endParaRPr lang="pt-BR" sz="85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Profecia de Ezequiel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mão do Senhor estava sobre mim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por seu espírito ele me levou para fora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me deixou no meio de uma planície cheia de ossos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me fez andar no meio deles em todas as direções.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Havia muitíssimos ossos na planície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estavam ressequidos.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me perguntou: “Filho do homem,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será que estes ossos podem voltar à vida?”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eu respondi: “Senhor Deus, só tu o sabes”.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ele me disse: “Profetiza sobre estes ossos e dize: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‘Ossos ressequidos, escutai a palavra do Senhor!’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 diz o Senhor Deus a estes ossos: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‘Eu mesmo vou fazer entrar um espírito em vós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voltareis à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Porei nervos em vós, farei crescer carne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estenderei a pele por cima.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Porei em vós um espírito, para que possais voltar à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 sabereis que eu sou o Senhor’ 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Profetizei como me foi ordenado.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eu profetizava,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ouviu-se primeiro um rumor, e logo um estrondo,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os ossos se aproximaram uns dos outros.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Olhei e vi nervos e carne crescendo sobre os ossos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por cima, a pele que se estendia.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não tinham nenhum sopro de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me disse: “Profetiza para o espírito, profetiza, filho do homem!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Dirás ao espírito: ‘Assim diz o Senhor Deus: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Vem dos quatro ventos, ó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vem soprar sobre estes mortos,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eles possam voltar à vida’ 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Profetizei como me foi ordenado,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espírito entrou neles.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voltaram à vida e puseram-se de pé: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era uma imensa multidão!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ele me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“Filho do homem, estes ossos são toda a casa de Israel.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isto que eles dizem: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‘Nossos ossos estão secos, nossa esperança acabou,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estamos perdidos!’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profetiza e dize-lhes: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‘Assim fala o Senhor Deus: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“Ó meu povo, vou abrir as vossas sepulturas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conduzir-vos para a terra de Israel;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quando eu abrir as vossas sepulturas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fizer sair delas, sabereis que eu sou 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Porei em vós o meu espírito, para que vivais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colocarei em vossa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sabereis que eu, o Senhor, digo e faço’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– oráculo do Senhor –”.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FF00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103</a:t>
            </a:r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Bendize, ó minha alma, ao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meu Deus e meu Senhor, como sois grande!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majestade e esplendor vos revestis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luz vos envolveis como num manto.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Quão numerosas, ó Senhor, são vossas obras,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sabedoria em todas elas!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Encheu-se a terra com as vossas criaturas!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Bendize, ó minha alma, ao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Todos eles, ó Senhor, de vós esperam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 seu tempo vós lhes deis o alimento;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lhes dais o que comer e eles recolhem,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abris a vossa mão e eles se fartam.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 tirais o seu respiro, eles perecem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voltam para o pó de onde vieram;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enviais o vosso espírito e renascem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terra toda a face renovais.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Rm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8,22-27</a:t>
            </a:r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Romanos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Sabemos que toda a criação, até ao tempo presente,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está gemendo como que em dores de parto.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somente ela, mas nós também,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temos os primeiros frutos do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estamos interiormente gemendo,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aguardando a adoção filial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libertação para o nosso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já fomos salvos, mas na esperança.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Ora, o objeto da esperança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é aquilo que a gente está vendo;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pode alguém esperar o que já vê?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Mas, se esperamos o que não vemos,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porque o estamos aguardando mediante a perseverança.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Também o Espírito vem em socorro da nossa fraqueza.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nós não sabemos o que pedir, nem como pedir;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o próprio Espírito que intercede em nosso favor,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gemidos inefáveis.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aquele que penetra o íntimo dos corações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sabe qual é a intenção do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é sempre segundo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Espírito intercede em favor dos santos.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7,37-39</a:t>
            </a:r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último dia da festa, o dia mais solene,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Jesus, em pé, proclamou em voz alta: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“Se alguém tem sede, venha a mim, e beba.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 crê em mim, conforme diz a Escritura,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rios de água viva jorrarão do seu interior”.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falava do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deviam receber os que tivessem fé nele;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ainda não tinha sido dado 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Jesus ainda não tinha sido glorificado.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500710"/>
            <a:ext cx="9180513" cy="1071562"/>
          </a:xfrm>
        </p:spPr>
        <p:txBody>
          <a:bodyPr anchor="ctr"/>
          <a:lstStyle/>
          <a:p>
            <a:pPr eaLnBrk="1" hangingPunct="1"/>
            <a:endParaRPr lang="pt-BR" sz="6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93890" name="Picture 2" descr="http://comunidadesantosanjos.org.br/portugues/wp-content/uploads/2012/04/Evento-Niter%C3%B3i-1-e13356228606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Profissão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   de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Fé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   </a:t>
            </a:r>
            <a:r>
              <a:rPr lang="pt-BR" sz="6000" b="1" dirty="0" smtClean="0">
                <a:solidFill>
                  <a:srgbClr val="002060"/>
                </a:solidFill>
                <a:latin typeface="Arial Black" pitchFamily="34" charset="0"/>
              </a:rPr>
              <a:t>(</a:t>
            </a:r>
            <a:r>
              <a:rPr lang="pt-BR" sz="6000" b="1" dirty="0" smtClean="0">
                <a:solidFill>
                  <a:srgbClr val="002060"/>
                </a:solidFill>
                <a:latin typeface="Arial Black" pitchFamily="34" charset="0"/>
              </a:rPr>
              <a:t>Símbolo </a:t>
            </a:r>
            <a:r>
              <a:rPr lang="pt-BR" sz="6000" b="1" dirty="0" err="1" smtClean="0">
                <a:solidFill>
                  <a:srgbClr val="002060"/>
                </a:solidFill>
                <a:latin typeface="Arial Black" pitchFamily="34" charset="0"/>
              </a:rPr>
              <a:t>Niceno-constantinopolitano</a:t>
            </a:r>
            <a:r>
              <a:rPr lang="pt-BR" sz="6000" b="1" dirty="0" smtClean="0">
                <a:solidFill>
                  <a:srgbClr val="002060"/>
                </a:solidFill>
                <a:latin typeface="Arial Black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Deus,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criador do céu e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todas as coisas visíveis e invisíveis.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Senhor,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Filho Unigênito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nascido do Pai antes de todos os séculos: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Deus,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verdadeiro de Deus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gerado, não criado,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consubstancial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todas as coisas foram feitas.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por nós, homens, e para nossa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desceu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(inclinar-se</a:t>
            </a:r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) </a:t>
            </a:r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e se encarnou pelo Espírito Santo,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no seio da virgem Maria, e se fez homem.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Também por nós foi crucificado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sob Pôncio Pilatos;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e foi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as Escrituras,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subiu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onde está sentado à direita do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novo há de vir, em sua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julgar os vivos e os mortos;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o seu reino não terá fim.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que dá 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procede do Pai e do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com o Pai e o Filho é adorado e glorificado: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que falou pelos profetas.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na Igreja, una, santa, católica e apostólica.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Professo um só batismo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espero a ressurreição dos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 mundo que há de vir.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Pai, que o vento que soprou em Pentecostes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sopre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sempre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sobre a Igreja, estreitando cada vez mais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laços 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fraternidade entre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o milagre de Pentecostes aconteça em todas 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comunidades cristãs, superando todas as divisões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todos se congreguem em torno de uma mesma fé.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o Espírito Santo encha os corações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vossos filhos,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acendendo neles o fogo do vosso amor.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todas as nossas atividades eclesiais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comecem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terminem sob a direção do Espírito Santo.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Infundi, ó Deus, a bênção do vosso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nas oferendas aqui presentes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se acenda em vossa Igreja aquela caridade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revela ao mundo o mistério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Prefácio: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    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O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mistério de Pentecostes.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levar à plenitude os mistérios pascais,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derramastes, hoje, o Espírito Santo prometido,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favor de vossos filhos e filhas.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Desde o nascimento da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ele quem dá a todos os povos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conhecimento do verdadeiro Deus;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une, numa só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diversidade das raças e línguas.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transbordamos de alegria pascal,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aclamamos vossa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Eucarística I: </a:t>
            </a:r>
            <a:r>
              <a:rPr lang="pt-BR" sz="8000" b="1" dirty="0" smtClean="0">
                <a:solidFill>
                  <a:schemeClr val="tx1"/>
                </a:solidFill>
                <a:latin typeface="Arial Black" pitchFamily="34" charset="0"/>
              </a:rPr>
              <a:t>Em Pentecostes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quem sobem nossos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pedimos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abençoeis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estas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apresentadas ao vosso altar.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Abençoai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as oferecemos pela vossa Igreja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santa e católica: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concedei-lhe paz e proteção,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unindo-a num só corpo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governando-a por toda 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as oferecemos também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por todos os que guardam a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receberam dos apóstolos.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Conservai a vossa Igreja sempre unida!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vossos filhos e filhas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circundam este altar;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quais conheceis a fidelidade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dedicação em vos servir.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vos oferecem conosco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louvor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si e por todos os seus,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elevam a vós as suas preces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 o perdão de suas faltas,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segurança em suas vidas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salvação que esperam.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de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comunhão com toda a Igreja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celebramos o dia santo de Pentecostes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que o Espírito Santo em línguas de fogo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manifestou-se aos Apóstolos.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Veneramos também a Virgem Maria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seu esposo São José,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santos Apóstolos e Mártires: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 e Paulo, André,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Tiago e João,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Tomé, Tiago e Filipe,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Bartolomeu e Mateus,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Simão e Tadeu, Lino, Cleto, Clemente,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Sisto, Cornélio e Cipriano,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Lourenço e Crisógono,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João e Paulo, Cosme e Damião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vossos Santos.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seus méritos e preces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sem cessar a vossa proteção.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 Amém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comunhão com toda a Igreja aqui estamos!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Recebei, ó Pai, com bondade,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oferenda dos vossos servos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toda a vossa família;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sempre a vossa paz,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da condenação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acolhei-nos entre os vossos eleitos.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Dignai-vos, ó Pai,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aceitar e santificar estas oferendas,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o Sangue de Jesus Cristo,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elevou os olhos a vós,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68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80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paixão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ressurreição dentre 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gloriosa ascensão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nós, vossos servos,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também vosso povo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dentre os bens que nos destes,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perfeito e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pão da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cálice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Recebei, ó Pai, esta oferenda,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recebestes a oferta de Abel,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de Abraão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dons de Melquisedeque.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seja leva à vossa presença,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ao participarmos deste altar,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recebendo o Corpo e o Sangue de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de todas as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bênçãos do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vossos filhos e filhas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partiram desta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marcados com o sinal da fé.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eles, e a todos os que adormeceram no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a felicidade, a luz e a paz.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todos nós pecadores,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confiamos na vossa imensa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concedei, não por nossos méritos,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por vossa bondade,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convívio dos Apóstolos e Mártires: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João Batista e Estêvão,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Matias e Barnabé,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Inácio, Alexandre, Marcelino e Pedro;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Felicidade e Perpétua, Águeda e Luzia,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Inês, Cecília, Anastácia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vossos santos.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não cessais de criar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santificar estes bens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distribuí-los entre nós.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8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 de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sinal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a luz do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me segue não andará nas trevas,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terá a luz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Aproveite-nos,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comunhão nesta Eucaristia,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vivamos sempre inflamados por aquele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derramastes sobre os vossos Apóstolos.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o Pai das luzes,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hoje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iluminou os corações dos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eles 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conceda a alegria de sua bênção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plenitude dos dons do mesmo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fogo, descido de modo admirável sobre 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purifique os vossos corações de todo 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transfigure em sua luz.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 na proclamação de uma só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reuniu todas as línguas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faça perseverar na mesma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passando da esperança à realidade.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6762</TotalTime>
  <Words>3595</Words>
  <Application>Microsoft Office PowerPoint</Application>
  <PresentationFormat>Apresentação na tela (4:3)</PresentationFormat>
  <Paragraphs>507</Paragraphs>
  <Slides>523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523</vt:i4>
      </vt:variant>
    </vt:vector>
  </HeadingPairs>
  <TitlesOfParts>
    <vt:vector size="52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  <vt:lpstr>Slide 507</vt:lpstr>
      <vt:lpstr>Slide 508</vt:lpstr>
      <vt:lpstr>Slide 509</vt:lpstr>
      <vt:lpstr>Slide 510</vt:lpstr>
      <vt:lpstr>Slide 511</vt:lpstr>
      <vt:lpstr>Slide 512</vt:lpstr>
      <vt:lpstr>Slide 513</vt:lpstr>
      <vt:lpstr>Slide 514</vt:lpstr>
      <vt:lpstr>Slide 515</vt:lpstr>
      <vt:lpstr>Slide 516</vt:lpstr>
      <vt:lpstr>Slide 517</vt:lpstr>
      <vt:lpstr>Slide 518</vt:lpstr>
      <vt:lpstr>Slide 519</vt:lpstr>
      <vt:lpstr>Slide 520</vt:lpstr>
      <vt:lpstr>Slide 521</vt:lpstr>
      <vt:lpstr>Slide 522</vt:lpstr>
      <vt:lpstr>Slide 523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868</cp:revision>
  <dcterms:created xsi:type="dcterms:W3CDTF">2011-01-02T16:51:38Z</dcterms:created>
  <dcterms:modified xsi:type="dcterms:W3CDTF">2012-05-21T12:40:04Z</dcterms:modified>
</cp:coreProperties>
</file>