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473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s/slide451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505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48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467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445.xml" ContentType="application/vnd.openxmlformats-officedocument.presentationml.slide+xml"/>
  <Override PartName="/ppt/slides/slide492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70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slides/slide385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39.xml" ContentType="application/vnd.openxmlformats-officedocument.presentationml.slide+xml"/>
  <Override PartName="/ppt/slides/slide486.xml" ContentType="application/vnd.openxmlformats-officedocument.presentationml.slide+xml"/>
  <Override PartName="/ppt/slides/slide502.xml" ContentType="application/vnd.openxmlformats-officedocument.presentationml.slide+xml"/>
  <Override PartName="/ppt/slides/slide278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417.xml" ContentType="application/vnd.openxmlformats-officedocument.presentationml.slide+xml"/>
  <Override PartName="/ppt/slides/slide46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42.xml" ContentType="application/vnd.openxmlformats-officedocument.presentationml.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234.xml" ContentType="application/vnd.openxmlformats-officedocument.presentationml.slide+xml"/>
  <Override PartName="/ppt/slides/slide281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357.xml" ContentType="application/vnd.openxmlformats-officedocument.presentationml.slide+xml"/>
  <Override PartName="/ppt/slides/slide42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458.xml" ContentType="application/vnd.openxmlformats-officedocument.presentationml.slide+xml"/>
  <Override PartName="/ppt/slides/slide7.xml" ContentType="application/vnd.openxmlformats-officedocument.presentationml.slide+xml"/>
  <Override PartName="/ppt/slides/slide297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52.xml" ContentType="application/vnd.openxmlformats-officedocument.presentationml.slide+xml"/>
  <Override PartName="/ppt/slides/slide436.xml" ContentType="application/vnd.openxmlformats-officedocument.presentationml.slide+xml"/>
  <Override PartName="/ppt/slides/slide483.xml" ContentType="application/vnd.openxmlformats-officedocument.presentationml.slide+xml"/>
  <Override PartName="/ppt/slides/slide130.xml" ContentType="application/vnd.openxmlformats-officedocument.presentationml.slide+xml"/>
  <Override PartName="/ppt/slides/slide228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461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450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51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488.xml" ContentType="application/vnd.openxmlformats-officedocument.presentationml.slide+xml"/>
  <Override PartName="/ppt/slides/slide499.xml" ContentType="application/vnd.openxmlformats-officedocument.presentationml.slide+xml"/>
  <Override PartName="/ppt/slides/slide50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477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46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44.xml" ContentType="application/vnd.openxmlformats-officedocument.presentationml.slide+xml"/>
  <Override PartName="/ppt/slides/slide455.xml" ContentType="application/vnd.openxmlformats-officedocument.presentationml.slide+xml"/>
  <Override PartName="/ppt/slides/slide491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s/slide433.xml" ContentType="application/vnd.openxmlformats-officedocument.presentationml.slide+xml"/>
  <Override PartName="/ppt/slides/slide48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slides/slide509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512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449.xml" ContentType="application/vnd.openxmlformats-officedocument.presentationml.slide+xml"/>
  <Override PartName="/ppt/slides/slide496.xml" ContentType="application/vnd.openxmlformats-officedocument.presentationml.slide+xml"/>
  <Override PartName="/ppt/slides/slide501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slides/slide438.xml" ContentType="application/vnd.openxmlformats-officedocument.presentationml.slide+xml"/>
  <Override PartName="/ppt/slides/slide485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463.xml" ContentType="application/vnd.openxmlformats-officedocument.presentationml.slide+xml"/>
  <Override PartName="/ppt/slides/slide474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slides/slide452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s/slide44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50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479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468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ppt/slides/slide446.xml" ContentType="application/vnd.openxmlformats-officedocument.presentationml.slide+xml"/>
  <Override PartName="/ppt/slides/slide457.xml" ContentType="application/vnd.openxmlformats-officedocument.presentationml.slide+xml"/>
  <Override PartName="/ppt/slides/slide493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s/slide435.xml" ContentType="application/vnd.openxmlformats-officedocument.presentationml.slide+xml"/>
  <Override PartName="/ppt/slides/slide48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471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Override PartName="/ppt/slides/slide46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s/slide51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498.xml" ContentType="application/vnd.openxmlformats-officedocument.presentationml.slide+xml"/>
  <Override PartName="/ppt/slides/slide503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487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465.xml" ContentType="application/vnd.openxmlformats-officedocument.presentationml.slide+xml"/>
  <Override PartName="/ppt/slides/slide476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45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s/slide443.xml" ContentType="application/vnd.openxmlformats-officedocument.presentationml.slide+xml"/>
  <Override PartName="/ppt/slides/slide49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50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448.xml" ContentType="application/vnd.openxmlformats-officedocument.presentationml.slide+xml"/>
  <Override PartName="/ppt/slides/slide459.xml" ContentType="application/vnd.openxmlformats-officedocument.presentationml.slide+xml"/>
  <Override PartName="/ppt/slides/slide495.xml" ContentType="application/vnd.openxmlformats-officedocument.presentationml.slide+xml"/>
  <Override PartName="/ppt/slides/slide51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437.xml" ContentType="application/vnd.openxmlformats-officedocument.presentationml.slide+xml"/>
  <Override PartName="/ppt/slides/slide484.xml" ContentType="application/vnd.openxmlformats-officedocument.presentationml.slide+xml"/>
  <Override PartName="/ppt/slides/slide50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46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440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516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478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456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434.xml" ContentType="application/vnd.openxmlformats-officedocument.presentationml.slide+xml"/>
  <Override PartName="/ppt/slides/slide481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51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7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428.xml" ContentType="application/vnd.openxmlformats-officedocument.presentationml.slide+xml"/>
  <Override PartName="/ppt/slides/slide475.xml" ContentType="application/vnd.openxmlformats-officedocument.presentationml.slide+xml"/>
  <Override PartName="/ppt/slides/slide122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406.xml" ContentType="application/vnd.openxmlformats-officedocument.presentationml.slide+xml"/>
  <Override PartName="/ppt/slides/slide453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s/slide245.xml" ContentType="application/vnd.openxmlformats-officedocument.presentationml.slide+xml"/>
  <Override PartName="/ppt/slides/slide292.xml" ContentType="application/vnd.openxmlformats-officedocument.presentationml.slide+xml"/>
  <Override PartName="/ppt/slides/slide43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68.xml" ContentType="application/vnd.openxmlformats-officedocument.presentationml.slide+xml"/>
  <Override PartName="/ppt/slides/slide507.xml" ContentType="application/vnd.openxmlformats-officedocument.presentationml.slide+xml"/>
  <Override PartName="/ppt/slides/slide30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469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510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302.xml" ContentType="application/vnd.openxmlformats-officedocument.presentationml.slide+xml"/>
  <Override PartName="/ppt/slides/slide447.xml" ContentType="application/vnd.openxmlformats-officedocument.presentationml.slide+xml"/>
  <Override PartName="/ppt/slides/slide494.xml" ContentType="application/vnd.openxmlformats-officedocument.presentationml.slide+xml"/>
  <Override PartName="/ppt/slides/slide141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72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217.xml" ContentType="application/vnd.openxmlformats-officedocument.presentationml.slide+xml"/>
  <Override PartName="/ppt/slides/slide26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24919" r:id="rId3"/>
    <p:sldId id="25294" r:id="rId4"/>
    <p:sldId id="22908" r:id="rId5"/>
    <p:sldId id="26443" r:id="rId6"/>
    <p:sldId id="26444" r:id="rId7"/>
    <p:sldId id="26445" r:id="rId8"/>
    <p:sldId id="26446" r:id="rId9"/>
    <p:sldId id="26447" r:id="rId10"/>
    <p:sldId id="26448" r:id="rId11"/>
    <p:sldId id="26449" r:id="rId12"/>
    <p:sldId id="958" r:id="rId13"/>
    <p:sldId id="1083" r:id="rId14"/>
    <p:sldId id="8277" r:id="rId15"/>
    <p:sldId id="1113" r:id="rId16"/>
    <p:sldId id="25969" r:id="rId17"/>
    <p:sldId id="25970" r:id="rId18"/>
    <p:sldId id="25971" r:id="rId19"/>
    <p:sldId id="25972" r:id="rId20"/>
    <p:sldId id="25973" r:id="rId21"/>
    <p:sldId id="25974" r:id="rId22"/>
    <p:sldId id="25975" r:id="rId23"/>
    <p:sldId id="24926" r:id="rId24"/>
    <p:sldId id="1122" r:id="rId25"/>
    <p:sldId id="25977" r:id="rId26"/>
    <p:sldId id="25978" r:id="rId27"/>
    <p:sldId id="25981" r:id="rId28"/>
    <p:sldId id="25982" r:id="rId29"/>
    <p:sldId id="25983" r:id="rId30"/>
    <p:sldId id="25984" r:id="rId31"/>
    <p:sldId id="25985" r:id="rId32"/>
    <p:sldId id="25986" r:id="rId33"/>
    <p:sldId id="25987" r:id="rId34"/>
    <p:sldId id="25988" r:id="rId35"/>
    <p:sldId id="25989" r:id="rId36"/>
    <p:sldId id="25990" r:id="rId37"/>
    <p:sldId id="25991" r:id="rId38"/>
    <p:sldId id="25992" r:id="rId39"/>
    <p:sldId id="25993" r:id="rId40"/>
    <p:sldId id="25994" r:id="rId41"/>
    <p:sldId id="24948" r:id="rId42"/>
    <p:sldId id="7275" r:id="rId43"/>
    <p:sldId id="23721" r:id="rId44"/>
    <p:sldId id="23722" r:id="rId45"/>
    <p:sldId id="23723" r:id="rId46"/>
    <p:sldId id="23724" r:id="rId47"/>
    <p:sldId id="23725" r:id="rId48"/>
    <p:sldId id="23726" r:id="rId49"/>
    <p:sldId id="23727" r:id="rId50"/>
    <p:sldId id="23728" r:id="rId51"/>
    <p:sldId id="23729" r:id="rId52"/>
    <p:sldId id="23730" r:id="rId53"/>
    <p:sldId id="23731" r:id="rId54"/>
    <p:sldId id="23732" r:id="rId55"/>
    <p:sldId id="23733" r:id="rId56"/>
    <p:sldId id="8307" r:id="rId57"/>
    <p:sldId id="8308" r:id="rId58"/>
    <p:sldId id="26450" r:id="rId59"/>
    <p:sldId id="26451" r:id="rId60"/>
    <p:sldId id="26452" r:id="rId61"/>
    <p:sldId id="26453" r:id="rId62"/>
    <p:sldId id="26454" r:id="rId63"/>
    <p:sldId id="26455" r:id="rId64"/>
    <p:sldId id="26456" r:id="rId65"/>
    <p:sldId id="26457" r:id="rId66"/>
    <p:sldId id="26458" r:id="rId67"/>
    <p:sldId id="26459" r:id="rId68"/>
    <p:sldId id="26460" r:id="rId69"/>
    <p:sldId id="5429" r:id="rId70"/>
    <p:sldId id="1175" r:id="rId71"/>
    <p:sldId id="11712" r:id="rId72"/>
    <p:sldId id="25696" r:id="rId73"/>
    <p:sldId id="8318" r:id="rId74"/>
    <p:sldId id="8319" r:id="rId75"/>
    <p:sldId id="26461" r:id="rId76"/>
    <p:sldId id="26462" r:id="rId77"/>
    <p:sldId id="26463" r:id="rId78"/>
    <p:sldId id="26464" r:id="rId79"/>
    <p:sldId id="26465" r:id="rId80"/>
    <p:sldId id="26466" r:id="rId81"/>
    <p:sldId id="26467" r:id="rId82"/>
    <p:sldId id="26468" r:id="rId83"/>
    <p:sldId id="26469" r:id="rId84"/>
    <p:sldId id="26470" r:id="rId85"/>
    <p:sldId id="26471" r:id="rId86"/>
    <p:sldId id="26472" r:id="rId87"/>
    <p:sldId id="26473" r:id="rId88"/>
    <p:sldId id="26474" r:id="rId89"/>
    <p:sldId id="26475" r:id="rId90"/>
    <p:sldId id="26476" r:id="rId91"/>
    <p:sldId id="26477" r:id="rId92"/>
    <p:sldId id="26478" r:id="rId93"/>
    <p:sldId id="26479" r:id="rId94"/>
    <p:sldId id="26480" r:id="rId95"/>
    <p:sldId id="26481" r:id="rId96"/>
    <p:sldId id="26482" r:id="rId97"/>
    <p:sldId id="26483" r:id="rId98"/>
    <p:sldId id="26484" r:id="rId99"/>
    <p:sldId id="26485" r:id="rId100"/>
    <p:sldId id="26486" r:id="rId101"/>
    <p:sldId id="26487" r:id="rId102"/>
    <p:sldId id="26488" r:id="rId103"/>
    <p:sldId id="26489" r:id="rId104"/>
    <p:sldId id="26490" r:id="rId105"/>
    <p:sldId id="8345" r:id="rId106"/>
    <p:sldId id="8346" r:id="rId107"/>
    <p:sldId id="26491" r:id="rId108"/>
    <p:sldId id="26492" r:id="rId109"/>
    <p:sldId id="26493" r:id="rId110"/>
    <p:sldId id="26494" r:id="rId111"/>
    <p:sldId id="26495" r:id="rId112"/>
    <p:sldId id="26496" r:id="rId113"/>
    <p:sldId id="26497" r:id="rId114"/>
    <p:sldId id="26498" r:id="rId115"/>
    <p:sldId id="26499" r:id="rId116"/>
    <p:sldId id="26500" r:id="rId117"/>
    <p:sldId id="26501" r:id="rId118"/>
    <p:sldId id="26502" r:id="rId119"/>
    <p:sldId id="26503" r:id="rId120"/>
    <p:sldId id="26504" r:id="rId121"/>
    <p:sldId id="26505" r:id="rId122"/>
    <p:sldId id="26506" r:id="rId123"/>
    <p:sldId id="26507" r:id="rId124"/>
    <p:sldId id="26508" r:id="rId125"/>
    <p:sldId id="26509" r:id="rId126"/>
    <p:sldId id="26510" r:id="rId127"/>
    <p:sldId id="26511" r:id="rId128"/>
    <p:sldId id="26512" r:id="rId129"/>
    <p:sldId id="8379" r:id="rId130"/>
    <p:sldId id="8380" r:id="rId131"/>
    <p:sldId id="26513" r:id="rId132"/>
    <p:sldId id="26514" r:id="rId133"/>
    <p:sldId id="26515" r:id="rId134"/>
    <p:sldId id="26516" r:id="rId135"/>
    <p:sldId id="26517" r:id="rId136"/>
    <p:sldId id="26518" r:id="rId137"/>
    <p:sldId id="26519" r:id="rId138"/>
    <p:sldId id="26520" r:id="rId139"/>
    <p:sldId id="26521" r:id="rId140"/>
    <p:sldId id="26522" r:id="rId141"/>
    <p:sldId id="26523" r:id="rId142"/>
    <p:sldId id="26524" r:id="rId143"/>
    <p:sldId id="26525" r:id="rId144"/>
    <p:sldId id="26526" r:id="rId145"/>
    <p:sldId id="26527" r:id="rId146"/>
    <p:sldId id="26528" r:id="rId147"/>
    <p:sldId id="26529" r:id="rId148"/>
    <p:sldId id="26530" r:id="rId149"/>
    <p:sldId id="26531" r:id="rId150"/>
    <p:sldId id="26532" r:id="rId151"/>
    <p:sldId id="26533" r:id="rId152"/>
    <p:sldId id="26534" r:id="rId153"/>
    <p:sldId id="26535" r:id="rId154"/>
    <p:sldId id="26536" r:id="rId155"/>
    <p:sldId id="26537" r:id="rId156"/>
    <p:sldId id="26538" r:id="rId157"/>
    <p:sldId id="26539" r:id="rId158"/>
    <p:sldId id="26540" r:id="rId159"/>
    <p:sldId id="26541" r:id="rId160"/>
    <p:sldId id="26542" r:id="rId161"/>
    <p:sldId id="26543" r:id="rId162"/>
    <p:sldId id="26544" r:id="rId163"/>
    <p:sldId id="6475" r:id="rId164"/>
    <p:sldId id="7404" r:id="rId165"/>
    <p:sldId id="8402" r:id="rId166"/>
    <p:sldId id="26545" r:id="rId167"/>
    <p:sldId id="26546" r:id="rId168"/>
    <p:sldId id="26547" r:id="rId169"/>
    <p:sldId id="26548" r:id="rId170"/>
    <p:sldId id="26549" r:id="rId171"/>
    <p:sldId id="26550" r:id="rId172"/>
    <p:sldId id="26551" r:id="rId173"/>
    <p:sldId id="26552" r:id="rId174"/>
    <p:sldId id="26553" r:id="rId175"/>
    <p:sldId id="26554" r:id="rId176"/>
    <p:sldId id="26555" r:id="rId177"/>
    <p:sldId id="26556" r:id="rId178"/>
    <p:sldId id="26557" r:id="rId179"/>
    <p:sldId id="26558" r:id="rId180"/>
    <p:sldId id="26559" r:id="rId181"/>
    <p:sldId id="26560" r:id="rId182"/>
    <p:sldId id="26561" r:id="rId183"/>
    <p:sldId id="26562" r:id="rId184"/>
    <p:sldId id="26563" r:id="rId185"/>
    <p:sldId id="26564" r:id="rId186"/>
    <p:sldId id="26565" r:id="rId187"/>
    <p:sldId id="26566" r:id="rId188"/>
    <p:sldId id="26567" r:id="rId189"/>
    <p:sldId id="25424" r:id="rId190"/>
    <p:sldId id="24277" r:id="rId191"/>
    <p:sldId id="26123" r:id="rId192"/>
    <p:sldId id="26124" r:id="rId193"/>
    <p:sldId id="26125" r:id="rId194"/>
    <p:sldId id="26126" r:id="rId195"/>
    <p:sldId id="26127" r:id="rId196"/>
    <p:sldId id="26128" r:id="rId197"/>
    <p:sldId id="26129" r:id="rId198"/>
    <p:sldId id="26130" r:id="rId199"/>
    <p:sldId id="26131" r:id="rId200"/>
    <p:sldId id="26132" r:id="rId201"/>
    <p:sldId id="26133" r:id="rId202"/>
    <p:sldId id="26134" r:id="rId203"/>
    <p:sldId id="26135" r:id="rId204"/>
    <p:sldId id="26136" r:id="rId205"/>
    <p:sldId id="26137" r:id="rId206"/>
    <p:sldId id="26138" r:id="rId207"/>
    <p:sldId id="26139" r:id="rId208"/>
    <p:sldId id="26140" r:id="rId209"/>
    <p:sldId id="26141" r:id="rId210"/>
    <p:sldId id="26142" r:id="rId211"/>
    <p:sldId id="26143" r:id="rId212"/>
    <p:sldId id="26144" r:id="rId213"/>
    <p:sldId id="26145" r:id="rId214"/>
    <p:sldId id="26146" r:id="rId215"/>
    <p:sldId id="26147" r:id="rId216"/>
    <p:sldId id="26148" r:id="rId217"/>
    <p:sldId id="26149" r:id="rId218"/>
    <p:sldId id="26150" r:id="rId219"/>
    <p:sldId id="26151" r:id="rId220"/>
    <p:sldId id="26152" r:id="rId221"/>
    <p:sldId id="26153" r:id="rId222"/>
    <p:sldId id="26154" r:id="rId223"/>
    <p:sldId id="26155" r:id="rId224"/>
    <p:sldId id="26156" r:id="rId225"/>
    <p:sldId id="26157" r:id="rId226"/>
    <p:sldId id="26158" r:id="rId227"/>
    <p:sldId id="20263" r:id="rId228"/>
    <p:sldId id="1275" r:id="rId229"/>
    <p:sldId id="23294" r:id="rId230"/>
    <p:sldId id="23894" r:id="rId231"/>
    <p:sldId id="25812" r:id="rId232"/>
    <p:sldId id="25813" r:id="rId233"/>
    <p:sldId id="26159" r:id="rId234"/>
    <p:sldId id="26160" r:id="rId235"/>
    <p:sldId id="26161" r:id="rId236"/>
    <p:sldId id="26162" r:id="rId237"/>
    <p:sldId id="26163" r:id="rId238"/>
    <p:sldId id="26164" r:id="rId239"/>
    <p:sldId id="26166" r:id="rId240"/>
    <p:sldId id="26167" r:id="rId241"/>
    <p:sldId id="26168" r:id="rId242"/>
    <p:sldId id="26169" r:id="rId243"/>
    <p:sldId id="6060" r:id="rId244"/>
    <p:sldId id="17245" r:id="rId245"/>
    <p:sldId id="2836" r:id="rId246"/>
    <p:sldId id="1329" r:id="rId247"/>
    <p:sldId id="1330" r:id="rId248"/>
    <p:sldId id="1331" r:id="rId249"/>
    <p:sldId id="1332" r:id="rId250"/>
    <p:sldId id="1333" r:id="rId251"/>
    <p:sldId id="1334" r:id="rId252"/>
    <p:sldId id="8475" r:id="rId253"/>
    <p:sldId id="8476" r:id="rId254"/>
    <p:sldId id="26568" r:id="rId255"/>
    <p:sldId id="26569" r:id="rId256"/>
    <p:sldId id="26570" r:id="rId257"/>
    <p:sldId id="26571" r:id="rId258"/>
    <p:sldId id="26572" r:id="rId259"/>
    <p:sldId id="26573" r:id="rId260"/>
    <p:sldId id="26574" r:id="rId261"/>
    <p:sldId id="26176" r:id="rId262"/>
    <p:sldId id="26177" r:id="rId263"/>
    <p:sldId id="26178" r:id="rId264"/>
    <p:sldId id="26179" r:id="rId265"/>
    <p:sldId id="26180" r:id="rId266"/>
    <p:sldId id="26181" r:id="rId267"/>
    <p:sldId id="26182" r:id="rId268"/>
    <p:sldId id="26183" r:id="rId269"/>
    <p:sldId id="26184" r:id="rId270"/>
    <p:sldId id="26185" r:id="rId271"/>
    <p:sldId id="26186" r:id="rId272"/>
    <p:sldId id="26187" r:id="rId273"/>
    <p:sldId id="26188" r:id="rId274"/>
    <p:sldId id="26189" r:id="rId275"/>
    <p:sldId id="26190" r:id="rId276"/>
    <p:sldId id="26191" r:id="rId277"/>
    <p:sldId id="26192" r:id="rId278"/>
    <p:sldId id="26193" r:id="rId279"/>
    <p:sldId id="26194" r:id="rId280"/>
    <p:sldId id="26195" r:id="rId281"/>
    <p:sldId id="26196" r:id="rId282"/>
    <p:sldId id="26197" r:id="rId283"/>
    <p:sldId id="26198" r:id="rId284"/>
    <p:sldId id="26199" r:id="rId285"/>
    <p:sldId id="26200" r:id="rId286"/>
    <p:sldId id="26202" r:id="rId287"/>
    <p:sldId id="26203" r:id="rId288"/>
    <p:sldId id="26204" r:id="rId289"/>
    <p:sldId id="26205" r:id="rId290"/>
    <p:sldId id="26206" r:id="rId291"/>
    <p:sldId id="26207" r:id="rId292"/>
    <p:sldId id="26208" r:id="rId293"/>
    <p:sldId id="26209" r:id="rId294"/>
    <p:sldId id="26210" r:id="rId295"/>
    <p:sldId id="26211" r:id="rId296"/>
    <p:sldId id="26212" r:id="rId297"/>
    <p:sldId id="26213" r:id="rId298"/>
    <p:sldId id="26214" r:id="rId299"/>
    <p:sldId id="26215" r:id="rId300"/>
    <p:sldId id="26216" r:id="rId301"/>
    <p:sldId id="26217" r:id="rId302"/>
    <p:sldId id="26218" r:id="rId303"/>
    <p:sldId id="26219" r:id="rId304"/>
    <p:sldId id="26220" r:id="rId305"/>
    <p:sldId id="26221" r:id="rId306"/>
    <p:sldId id="26222" r:id="rId307"/>
    <p:sldId id="26223" r:id="rId308"/>
    <p:sldId id="26224" r:id="rId309"/>
    <p:sldId id="26225" r:id="rId310"/>
    <p:sldId id="26226" r:id="rId311"/>
    <p:sldId id="26227" r:id="rId312"/>
    <p:sldId id="26228" r:id="rId313"/>
    <p:sldId id="26229" r:id="rId314"/>
    <p:sldId id="26230" r:id="rId315"/>
    <p:sldId id="26231" r:id="rId316"/>
    <p:sldId id="26232" r:id="rId317"/>
    <p:sldId id="26233" r:id="rId318"/>
    <p:sldId id="26234" r:id="rId319"/>
    <p:sldId id="26235" r:id="rId320"/>
    <p:sldId id="26236" r:id="rId321"/>
    <p:sldId id="26237" r:id="rId322"/>
    <p:sldId id="26238" r:id="rId323"/>
    <p:sldId id="26239" r:id="rId324"/>
    <p:sldId id="26240" r:id="rId325"/>
    <p:sldId id="26241" r:id="rId326"/>
    <p:sldId id="26242" r:id="rId327"/>
    <p:sldId id="26243" r:id="rId328"/>
    <p:sldId id="26244" r:id="rId329"/>
    <p:sldId id="26245" r:id="rId330"/>
    <p:sldId id="26246" r:id="rId331"/>
    <p:sldId id="26247" r:id="rId332"/>
    <p:sldId id="26248" r:id="rId333"/>
    <p:sldId id="26249" r:id="rId334"/>
    <p:sldId id="26250" r:id="rId335"/>
    <p:sldId id="26251" r:id="rId336"/>
    <p:sldId id="26252" r:id="rId337"/>
    <p:sldId id="26253" r:id="rId338"/>
    <p:sldId id="26254" r:id="rId339"/>
    <p:sldId id="26255" r:id="rId340"/>
    <p:sldId id="26256" r:id="rId341"/>
    <p:sldId id="26257" r:id="rId342"/>
    <p:sldId id="26258" r:id="rId343"/>
    <p:sldId id="26259" r:id="rId344"/>
    <p:sldId id="26261" r:id="rId345"/>
    <p:sldId id="26262" r:id="rId346"/>
    <p:sldId id="26263" r:id="rId347"/>
    <p:sldId id="26264" r:id="rId348"/>
    <p:sldId id="26265" r:id="rId349"/>
    <p:sldId id="26266" r:id="rId350"/>
    <p:sldId id="26267" r:id="rId351"/>
    <p:sldId id="26268" r:id="rId352"/>
    <p:sldId id="26269" r:id="rId353"/>
    <p:sldId id="26270" r:id="rId354"/>
    <p:sldId id="26271" r:id="rId355"/>
    <p:sldId id="26272" r:id="rId356"/>
    <p:sldId id="26273" r:id="rId357"/>
    <p:sldId id="26274" r:id="rId358"/>
    <p:sldId id="26275" r:id="rId359"/>
    <p:sldId id="26276" r:id="rId360"/>
    <p:sldId id="26277" r:id="rId361"/>
    <p:sldId id="26278" r:id="rId362"/>
    <p:sldId id="26279" r:id="rId363"/>
    <p:sldId id="26280" r:id="rId364"/>
    <p:sldId id="26281" r:id="rId365"/>
    <p:sldId id="26282" r:id="rId366"/>
    <p:sldId id="26283" r:id="rId367"/>
    <p:sldId id="26284" r:id="rId368"/>
    <p:sldId id="26285" r:id="rId369"/>
    <p:sldId id="26286" r:id="rId370"/>
    <p:sldId id="26287" r:id="rId371"/>
    <p:sldId id="26289" r:id="rId372"/>
    <p:sldId id="26290" r:id="rId373"/>
    <p:sldId id="26291" r:id="rId374"/>
    <p:sldId id="26302" r:id="rId375"/>
    <p:sldId id="26303" r:id="rId376"/>
    <p:sldId id="26304" r:id="rId377"/>
    <p:sldId id="26305" r:id="rId378"/>
    <p:sldId id="26306" r:id="rId379"/>
    <p:sldId id="26307" r:id="rId380"/>
    <p:sldId id="26308" r:id="rId381"/>
    <p:sldId id="26309" r:id="rId382"/>
    <p:sldId id="26310" r:id="rId383"/>
    <p:sldId id="26311" r:id="rId384"/>
    <p:sldId id="26312" r:id="rId385"/>
    <p:sldId id="26313" r:id="rId386"/>
    <p:sldId id="26314" r:id="rId387"/>
    <p:sldId id="26315" r:id="rId388"/>
    <p:sldId id="26316" r:id="rId389"/>
    <p:sldId id="26317" r:id="rId390"/>
    <p:sldId id="26318" r:id="rId391"/>
    <p:sldId id="26319" r:id="rId392"/>
    <p:sldId id="26320" r:id="rId393"/>
    <p:sldId id="26321" r:id="rId394"/>
    <p:sldId id="26322" r:id="rId395"/>
    <p:sldId id="26323" r:id="rId396"/>
    <p:sldId id="26325" r:id="rId397"/>
    <p:sldId id="26326" r:id="rId398"/>
    <p:sldId id="26327" r:id="rId399"/>
    <p:sldId id="26328" r:id="rId400"/>
    <p:sldId id="26329" r:id="rId401"/>
    <p:sldId id="26330" r:id="rId402"/>
    <p:sldId id="26331" r:id="rId403"/>
    <p:sldId id="26333" r:id="rId404"/>
    <p:sldId id="26334" r:id="rId405"/>
    <p:sldId id="26335" r:id="rId406"/>
    <p:sldId id="26336" r:id="rId407"/>
    <p:sldId id="26337" r:id="rId408"/>
    <p:sldId id="26338" r:id="rId409"/>
    <p:sldId id="26339" r:id="rId410"/>
    <p:sldId id="26340" r:id="rId411"/>
    <p:sldId id="26341" r:id="rId412"/>
    <p:sldId id="26342" r:id="rId413"/>
    <p:sldId id="26343" r:id="rId414"/>
    <p:sldId id="26344" r:id="rId415"/>
    <p:sldId id="26345" r:id="rId416"/>
    <p:sldId id="26346" r:id="rId417"/>
    <p:sldId id="26347" r:id="rId418"/>
    <p:sldId id="26348" r:id="rId419"/>
    <p:sldId id="26349" r:id="rId420"/>
    <p:sldId id="26350" r:id="rId421"/>
    <p:sldId id="26351" r:id="rId422"/>
    <p:sldId id="26352" r:id="rId423"/>
    <p:sldId id="26353" r:id="rId424"/>
    <p:sldId id="26354" r:id="rId425"/>
    <p:sldId id="26355" r:id="rId426"/>
    <p:sldId id="6208" r:id="rId427"/>
    <p:sldId id="26357" r:id="rId428"/>
    <p:sldId id="26358" r:id="rId429"/>
    <p:sldId id="26359" r:id="rId430"/>
    <p:sldId id="26360" r:id="rId431"/>
    <p:sldId id="26361" r:id="rId432"/>
    <p:sldId id="26362" r:id="rId433"/>
    <p:sldId id="26363" r:id="rId434"/>
    <p:sldId id="26364" r:id="rId435"/>
    <p:sldId id="26365" r:id="rId436"/>
    <p:sldId id="26366" r:id="rId437"/>
    <p:sldId id="26367" r:id="rId438"/>
    <p:sldId id="26368" r:id="rId439"/>
    <p:sldId id="26369" r:id="rId440"/>
    <p:sldId id="26370" r:id="rId441"/>
    <p:sldId id="26371" r:id="rId442"/>
    <p:sldId id="26372" r:id="rId443"/>
    <p:sldId id="26373" r:id="rId444"/>
    <p:sldId id="26374" r:id="rId445"/>
    <p:sldId id="26375" r:id="rId446"/>
    <p:sldId id="26376" r:id="rId447"/>
    <p:sldId id="26377" r:id="rId448"/>
    <p:sldId id="26380" r:id="rId449"/>
    <p:sldId id="26381" r:id="rId450"/>
    <p:sldId id="26382" r:id="rId451"/>
    <p:sldId id="26383" r:id="rId452"/>
    <p:sldId id="26384" r:id="rId453"/>
    <p:sldId id="26385" r:id="rId454"/>
    <p:sldId id="26386" r:id="rId455"/>
    <p:sldId id="26387" r:id="rId456"/>
    <p:sldId id="26388" r:id="rId457"/>
    <p:sldId id="26389" r:id="rId458"/>
    <p:sldId id="26390" r:id="rId459"/>
    <p:sldId id="26391" r:id="rId460"/>
    <p:sldId id="26392" r:id="rId461"/>
    <p:sldId id="26394" r:id="rId462"/>
    <p:sldId id="26395" r:id="rId463"/>
    <p:sldId id="26396" r:id="rId464"/>
    <p:sldId id="26397" r:id="rId465"/>
    <p:sldId id="26398" r:id="rId466"/>
    <p:sldId id="26399" r:id="rId467"/>
    <p:sldId id="26400" r:id="rId468"/>
    <p:sldId id="26401" r:id="rId469"/>
    <p:sldId id="26402" r:id="rId470"/>
    <p:sldId id="26403" r:id="rId471"/>
    <p:sldId id="26404" r:id="rId472"/>
    <p:sldId id="26405" r:id="rId473"/>
    <p:sldId id="26406" r:id="rId474"/>
    <p:sldId id="26407" r:id="rId475"/>
    <p:sldId id="26408" r:id="rId476"/>
    <p:sldId id="26409" r:id="rId477"/>
    <p:sldId id="26410" r:id="rId478"/>
    <p:sldId id="25929" r:id="rId479"/>
    <p:sldId id="1511" r:id="rId480"/>
    <p:sldId id="8726" r:id="rId481"/>
    <p:sldId id="8727" r:id="rId482"/>
    <p:sldId id="26575" r:id="rId483"/>
    <p:sldId id="26576" r:id="rId484"/>
    <p:sldId id="26577" r:id="rId485"/>
    <p:sldId id="26578" r:id="rId486"/>
    <p:sldId id="26579" r:id="rId487"/>
    <p:sldId id="26580" r:id="rId488"/>
    <p:sldId id="26581" r:id="rId489"/>
    <p:sldId id="8217" r:id="rId490"/>
    <p:sldId id="1643" r:id="rId491"/>
    <p:sldId id="26418" r:id="rId492"/>
    <p:sldId id="26419" r:id="rId493"/>
    <p:sldId id="26420" r:id="rId494"/>
    <p:sldId id="26421" r:id="rId495"/>
    <p:sldId id="26422" r:id="rId496"/>
    <p:sldId id="26423" r:id="rId497"/>
    <p:sldId id="26424" r:id="rId498"/>
    <p:sldId id="26425" r:id="rId499"/>
    <p:sldId id="26426" r:id="rId500"/>
    <p:sldId id="26427" r:id="rId501"/>
    <p:sldId id="26428" r:id="rId502"/>
    <p:sldId id="26429" r:id="rId503"/>
    <p:sldId id="26430" r:id="rId504"/>
    <p:sldId id="26431" r:id="rId505"/>
    <p:sldId id="26432" r:id="rId506"/>
    <p:sldId id="26433" r:id="rId507"/>
    <p:sldId id="26434" r:id="rId508"/>
    <p:sldId id="26437" r:id="rId509"/>
    <p:sldId id="26438" r:id="rId510"/>
    <p:sldId id="26439" r:id="rId511"/>
    <p:sldId id="26440" r:id="rId512"/>
    <p:sldId id="26441" r:id="rId513"/>
    <p:sldId id="26442" r:id="rId514"/>
    <p:sldId id="14221" r:id="rId515"/>
    <p:sldId id="1657" r:id="rId516"/>
    <p:sldId id="5053" r:id="rId51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000099"/>
    <a:srgbClr val="7030A0"/>
    <a:srgbClr val="009900"/>
    <a:srgbClr val="0094C8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05" autoAdjust="0"/>
    <p:restoredTop sz="86377" autoAdjust="0"/>
  </p:normalViewPr>
  <p:slideViewPr>
    <p:cSldViewPr>
      <p:cViewPr>
        <p:scale>
          <a:sx n="66" d="100"/>
          <a:sy n="66" d="100"/>
        </p:scale>
        <p:origin x="-243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497" Type="http://schemas.openxmlformats.org/officeDocument/2006/relationships/slide" Target="slides/slide496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502" Type="http://schemas.openxmlformats.org/officeDocument/2006/relationships/slide" Target="slides/slide501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13" Type="http://schemas.openxmlformats.org/officeDocument/2006/relationships/slide" Target="slides/slide512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503" Type="http://schemas.openxmlformats.org/officeDocument/2006/relationships/slide" Target="slides/slide502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447" Type="http://schemas.openxmlformats.org/officeDocument/2006/relationships/slide" Target="slides/slide446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468" Type="http://schemas.openxmlformats.org/officeDocument/2006/relationships/slide" Target="slides/slide467.xml"/><Relationship Id="rId489" Type="http://schemas.openxmlformats.org/officeDocument/2006/relationships/slide" Target="slides/slide488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58" Type="http://schemas.openxmlformats.org/officeDocument/2006/relationships/slide" Target="slides/slide457.xml"/><Relationship Id="rId479" Type="http://schemas.openxmlformats.org/officeDocument/2006/relationships/slide" Target="slides/slide4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515" Type="http://schemas.openxmlformats.org/officeDocument/2006/relationships/slide" Target="slides/slide514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481" Type="http://schemas.openxmlformats.org/officeDocument/2006/relationships/slide" Target="slides/slide480.xml"/><Relationship Id="rId516" Type="http://schemas.openxmlformats.org/officeDocument/2006/relationships/slide" Target="slides/slide51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471" Type="http://schemas.openxmlformats.org/officeDocument/2006/relationships/slide" Target="slides/slide470.xml"/><Relationship Id="rId506" Type="http://schemas.openxmlformats.org/officeDocument/2006/relationships/slide" Target="slides/slide50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slide" Target="slides/slide460.xml"/><Relationship Id="rId482" Type="http://schemas.openxmlformats.org/officeDocument/2006/relationships/slide" Target="slides/slide481.xml"/><Relationship Id="rId517" Type="http://schemas.openxmlformats.org/officeDocument/2006/relationships/slide" Target="slides/slide516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72" Type="http://schemas.openxmlformats.org/officeDocument/2006/relationships/slide" Target="slides/slide471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slide" Target="slides/slide461.xml"/><Relationship Id="rId483" Type="http://schemas.openxmlformats.org/officeDocument/2006/relationships/slide" Target="slides/slide482.xml"/><Relationship Id="rId518" Type="http://schemas.openxmlformats.org/officeDocument/2006/relationships/presProps" Target="presProps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473" Type="http://schemas.openxmlformats.org/officeDocument/2006/relationships/slide" Target="slides/slide472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slide" Target="slides/slide462.xml"/><Relationship Id="rId484" Type="http://schemas.openxmlformats.org/officeDocument/2006/relationships/slide" Target="slides/slide483.xml"/><Relationship Id="rId519" Type="http://schemas.openxmlformats.org/officeDocument/2006/relationships/viewProps" Target="view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509" Type="http://schemas.openxmlformats.org/officeDocument/2006/relationships/slide" Target="slides/slide508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520" Type="http://schemas.openxmlformats.org/officeDocument/2006/relationships/theme" Target="theme/theme1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tableStyles" Target="tableStyles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22/05/2012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5572152"/>
            <a:ext cx="9144000" cy="1785938"/>
          </a:xfrm>
        </p:spPr>
        <p:txBody>
          <a:bodyPr anchor="ctr"/>
          <a:lstStyle/>
          <a:p>
            <a:pPr eaLnBrk="1" hangingPunct="1"/>
            <a:endParaRPr lang="pt-BR" sz="7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34530" name="Picture 2" descr="http://4.bp.blogspot.com/-iq7BP6NMbzI/T6HcFViEpBI/AAAAAAAAJDk/UdbioBxtjUg/s1600/peennnnnnnnnnnnnnn+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RECEBEI O ESPÍRITO SANTO</a:t>
            </a:r>
            <a:endParaRPr lang="pt-BR" sz="8500" b="1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Igreja começa efetivamente com o anúncio do Evangelho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Pentecostes, que é o marco inicial da obra evangelizadora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 Igreja. O Espírito derramado dá força e coragem para 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anúncio da Boa Nova de Cristo. A solenidade que hoje celebramos não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deve ser uma simples lembrança de um fato passado, mas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 atualizar do Espírito no hoje da vida dos fiéis. Cheios de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alegria 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certeza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dom do Espírito, iniciemos 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nossa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celebração, cantando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eleitos segundo a presciência de Deus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santificação do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obedecer a Jesus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participar da bênção da aspersão do seu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graça e paz vos sejam concedidas </a:t>
            </a:r>
            <a:r>
              <a:rPr lang="pt-BR" sz="8300" b="1" smtClean="0">
                <a:solidFill>
                  <a:srgbClr val="000099"/>
                </a:solidFill>
                <a:latin typeface="Arial Rounded MT Bold" pitchFamily="34" charset="0"/>
              </a:rPr>
              <a:t>abundantemente.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reconheçamos as nossas culpas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para celebrarmos dignamente os santos mistérios.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que, subindo ao céu,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presenteastes com o dom do Espírito,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dais vida a todas as coisas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poder da vossa palavra,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Rei do universo e Senhor dos séculos,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 que, pelo mistério da festa de hoje,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santificais a vossa Igreja inteira,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todos os povos e nações,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derramai por toda a extensão do mundo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dons do Espírito Santo,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realizai agora no coração dos fiéis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maravilhas que operastes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início da pregação do Evangelho.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O Espírito, que inspirou os autores sagrados a escreverem a Sagrada Escritura, 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é o mesmo que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faz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os fiéis compreenderem as riquezas da Palavra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de Deus; por isso, atentos, ouçamos o que o Senhor tem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nos falar.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err="1" smtClean="0">
                <a:solidFill>
                  <a:srgbClr val="FF0000"/>
                </a:solidFill>
                <a:latin typeface="Arial Black" pitchFamily="34" charset="0"/>
              </a:rPr>
              <a:t>At</a:t>
            </a:r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 2,1-11</a:t>
            </a:r>
            <a:endParaRPr lang="pt-BR" sz="85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dos Atos dos Apóstolos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chegou o dia de Pentecostes,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discípulos estavam todos reunidos no mesmo lugar.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repente, veio do céu um barulho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se fosse uma forte ventania,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encheu a casa onde eles se encontravam.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apareceram línguas como de fogo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se repartiram e pousaram sobre cada um deles.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ficaram cheios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começaram a falar em outras línguas,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conforme o Espírito os inspirava.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Moravam em Jerusalém judeus devotos,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todas as nações do mundo.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ouviram o barulho,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juntou-se a multidão, e todos ficaram confusos,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cada um ouvia os discípulos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falar em sua própria língua.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Cheios de espanto e admiração, diziam: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“Esses homens que estão falando não são todos galileus?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é que nós os escutamos na nossa própria língua?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que somos partos, medos e elamitas,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habitantes da Mesopotâmia, da Judeia e da Capadócia,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Ponto e da Ásia,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Frígia e da Panfília,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Egito e da parte da Líbia próxima de Cirene,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também romanos que aqui residem;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judeus e prosélitos, cretenses e árabes,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nós os escutamos anunciarem as maravilhas de Deus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nossa própria língua!”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FF000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FF000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103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Bendize, ó minha alma, ao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meu Deus e meu Senhor, como sois grande!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Quão numerosas, ó Senhor, são vossas obras!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Encheu-se a terra com as vossas criaturas!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 tirais o seu respiro, elas perecem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voltam para o pó de onde vieram.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Enviais o vosso espírito e renascem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terra toda a face renovais.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Que a glória do Senhor perdure sempre,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alegre-se o Senhor em suas obras!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Hoje seja-lhe agradável o meu canto,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o Senhor é a minha grande alegria!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Enviai o vosso Espírito,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da terra toda a face renovai.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1Cor 12,3b-7,12-13</a:t>
            </a:r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Paulo aos Coríntios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3b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Ninguém pode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é o Senhor, a não ser no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Há diversidade de dons, mas um mesmo é o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Há diversidade de ministérios,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um mesmo é 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Há diferentes atividades, mas um mesmo Deus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realiza todas as coisas em todos.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cada um é dada a manifestação do Espírito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vista do bem comum.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o corpo é um, embora tenha muitos membros,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como todos os membros do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embora sejam muitos, formam um só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assim também acontece com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fato, todos nós, judeus ou gregos, escravos ou livres,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fomos batizados num único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formarmos um único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nós bebemos de um único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08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err="1" smtClean="0">
                <a:solidFill>
                  <a:srgbClr val="FF0000"/>
                </a:solidFill>
                <a:latin typeface="Arial Black" pitchFamily="34" charset="0"/>
              </a:rPr>
              <a:t>Sequência</a:t>
            </a:r>
            <a:endParaRPr lang="pt-BR" sz="9000" b="1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Espírito de Deus, enviai dos céus um raio de luz!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Vinde, Pai dos pobres, dai aos corações vossos sete dons.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Consolo que acalma, hóspede da alma, doce alívio, vinde!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labor descanso, na aflição remanso, no calor aragem.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Enchei, luz bendita, chama que crepita, o íntimo de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Sem a luz que acode, nada o homem pode, nenhum bem há nele.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sujo lavai, ao seco regai, curai o doente.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Dobrai o que é duro, guiai no escuro, o frio aquecei.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 à vossa Igreja, que espera e deseja, vossos sete dons.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 em prêmio ao forte uma santa morte, alegria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931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FF0000"/>
                </a:solidFill>
                <a:latin typeface="Arial Black" pitchFamily="34" charset="0"/>
              </a:rPr>
              <a:t>Jo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20,19-23</a:t>
            </a:r>
            <a:endParaRPr lang="pt-BR" sz="9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do Evangelho de Jesus Cristo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segundo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anoitecer daquele dia, o primeiro da semana,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estando fechadas, por medo dos judeus,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portas do lugar onde os discípulos se encontravam,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entrou e, pondo-se no meio deles,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disse: “A paz esteja convosco”.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Depois dessas palavras, mostrou-lhes as mãos e o lado.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os discípulos se alegraram por verem 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Novamente, Jesus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“A paz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o Pai me enviou, também eu vos envio”.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depois de ter dito isso,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soprou sobre eles e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“Recebei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quem perdoardes 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lhes serão perdoados;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quem os não perdoardes,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lhes serão retidos”.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143512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5500" b="1" dirty="0" smtClean="0">
                <a:solidFill>
                  <a:schemeClr val="tx1"/>
                </a:solidFill>
                <a:latin typeface="Arial Rounded MT Bold" pitchFamily="34" charset="0"/>
              </a:rPr>
              <a:t>BATIZADOS NO ESPÍRITO PARA FORMARMOS UM SÓ CORPO!</a:t>
            </a:r>
            <a:endParaRPr lang="pt-BR" sz="55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333826" name="Picture 2" descr="http://presentepravoce.files.wordpress.com/2011/05/pentecostes_2011_2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42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Profissão     de Fé     </a:t>
            </a:r>
            <a:r>
              <a:rPr lang="pt-BR" sz="6000" b="1" dirty="0" smtClean="0">
                <a:solidFill>
                  <a:srgbClr val="002060"/>
                </a:solidFill>
                <a:latin typeface="Arial Black" pitchFamily="34" charset="0"/>
              </a:rPr>
              <a:t>(Símbolo </a:t>
            </a:r>
            <a:r>
              <a:rPr lang="pt-BR" sz="6000" b="1" dirty="0" err="1" smtClean="0">
                <a:solidFill>
                  <a:srgbClr val="002060"/>
                </a:solidFill>
                <a:latin typeface="Arial Black" pitchFamily="34" charset="0"/>
              </a:rPr>
              <a:t>Niceno-constantinopolitano</a:t>
            </a:r>
            <a:r>
              <a:rPr lang="pt-BR" sz="6000" b="1" dirty="0" smtClean="0">
                <a:solidFill>
                  <a:srgbClr val="002060"/>
                </a:solidFill>
                <a:latin typeface="Arial Black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Deus,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criador do céu e da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todas as coisas visíveis e invisíveis.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um só Senhor,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Filho Unigênito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nascido do Pai antes de todos os séculos: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de Deus, luz da luz,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verdadeiro de Deus verdadeiro,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gerado, não criado,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consubstancial ao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todas as coisas foram feitas.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por nós, homens, e para nossa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desceu dos céus: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C00000"/>
                </a:solidFill>
                <a:latin typeface="Arial Rounded MT Bold" pitchFamily="34" charset="0"/>
              </a:rPr>
              <a:t>(inclinar-se) </a:t>
            </a:r>
            <a:r>
              <a:rPr lang="pt-BR" sz="9000" b="1" i="1" dirty="0" smtClean="0">
                <a:solidFill>
                  <a:schemeClr val="tx1"/>
                </a:solidFill>
                <a:latin typeface="Arial Rounded MT Bold" pitchFamily="34" charset="0"/>
              </a:rPr>
              <a:t>e se encarnou pelo Espírito Santo,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i="1" dirty="0" smtClean="0">
                <a:solidFill>
                  <a:schemeClr val="tx1"/>
                </a:solidFill>
                <a:latin typeface="Arial Rounded MT Bold" pitchFamily="34" charset="0"/>
              </a:rPr>
              <a:t>no seio da virgem Maria, e se fez homem.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Também por nós foi crucificado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sob Pôncio Pilatos;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e foi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conforme as Escrituras,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subiu aos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onde está sentado à direita do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novo há de vir, em sua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julgar os vivos e os mortos;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o seu reino não terá fim.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que dá 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procede do Pai e do Filho;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com o Pai e o Filho é adorado e glorificado: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que falou pelos profetas.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na Igreja, una, santa, católica e apostólica.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Professo um só batismo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espero a ressurreição dos mortos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vida do mundo que há de vir.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FF000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Pai, que o vento que soprou em Pentecostes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sopre sempre sobre a Igreja, estreitando cada vez mais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laços de fraternidade entre todos.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Pai, que o milagre de Pentecostes aconteça em todas 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comunidades cristãs, superando todas as divisões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 todos se congreguem em torno de uma mesma fé.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Pai, que o Espírito Santo encha os corações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vossos filhos, acendendo neles o fogo do vosso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Pai, que todas as nossas atividades eclesiais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comecem e terminem sob a direção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faça compreender melhor o mistério deste sacrifício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manifeste toda a verdade,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segundo a promessa do vosso Filho.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vive e reina para sempre.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Prefácio:      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O mistério de Pentecostes.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levar à plenitude os mistérios pascais,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derramastes, hoje, o Espírito Santo prometido,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favor de vossos filhos e filhas.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Desde o nascimento da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ele quem dá a todos os povos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conhecimento do verdadeiro Deus;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une, numa só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diversidade das raças e línguas.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transbordamos de alegria pascal,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aclamamos vossa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Oração Eucarística I: </a:t>
            </a:r>
            <a:r>
              <a:rPr lang="pt-BR" sz="8000" b="1" dirty="0" smtClean="0">
                <a:solidFill>
                  <a:schemeClr val="tx1"/>
                </a:solidFill>
                <a:latin typeface="Arial Black" pitchFamily="34" charset="0"/>
              </a:rPr>
              <a:t>Em Pentecostes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quem sobem nossos louvores,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pedimos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abençoeis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estas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apresentadas ao vosso altar.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Abençoai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as oferecemos pela vossa Igreja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santa e católica: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concedei-lhe paz e proteção,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unindo-a num só corpo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governando-a por toda 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as oferecemos também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por todos os que guardam a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receberam dos apóstolos.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Conservai a vossa Igreja sempre unida!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vossos filhos e filhas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que circundam este altar;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quais conheceis a fidelidade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dedicação em vos servir.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vos oferecem conosco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louvor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si e por todos os seus,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elevam a vós as suas preces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 o perdão de suas faltas,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segurança em suas vidas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salvação que esperam.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de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comunhão com toda a Igreja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celebramos o dia santo de Pentecostes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que o Espírito Santo em línguas de fogo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manifestou-se aos Apóstolos.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Veneramos também a Virgem Maria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seu esposo São José,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santos Apóstolos e Mártires: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Pedro e Paulo, André,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Tiago e João,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Tomé, Tiago e Filipe,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Bartolomeu e Mateus,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Simão e Tadeu, Lino, Cleto, Clemente,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Sisto, Cornélio e Cipriano,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Lourenço e Crisógono,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João e Paulo, Cosme e Damião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vossos Santos.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seus méritos e preces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sem cessar a vossa proteção.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 Amém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comunhão com toda a Igreja aqui estamos!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Recebei, ó Pai, com bondade,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oferenda dos vossos servos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toda a vossa família;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 sempre a vossa paz,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da condenação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acolhei-nos entre os vossos eleitos.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Dignai-vos, ó Pai,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aceitar e santificar estas oferendas,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o Sangue de Jesus Cristo,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elevou os olhos a vós,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68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806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proclamamos a vossa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Vinde, Senhor Jesus!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a memória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paixão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ressurreição dentre os mortos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gloriosa ascensão aos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nós, vossos servos,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também vosso povo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oferecemos,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dentre os bens que nos destes,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sacrifício perfeito e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pão da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cálice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Recebei, ó Pai, esta oferenda,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recebestes a oferta de Abel,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sacrifício de Abraão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dons de Melquisedeque.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suplicamos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ela seja leva à vossa presença,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ao participarmos deste altar,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recebendo o Corpo e o Sangue de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de todas as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bênçãos do céu.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vossos filhos e filhas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partiram desta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marcados com o sinal da fé.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eles, e a todos os que adormeceram no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 a felicidade, a luz e a paz.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todos nós pecadores,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confiamos na vossa imensa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concedei, não por nossos méritos,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por vossa bondade,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convívio dos Apóstolos e Mártires: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João Batista e Estêvão,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Matias e Barnabé,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Inácio, Alexandre, Marcelino e Pedro;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Felicidade e Perpétua, Águeda e Luzia,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Inês, Cecília, Anastácia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vossos santos.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Concedei-nos o convívio dos eleitos!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não cessais de criar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santificar estes bens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distribuí-los entre nós.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58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Guiados pelo Espírito de Jesus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iluminados pela sabedoria do Evangelho,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Espírito de Cristo ressuscitado,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sinal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sou a luz do mundo;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me segue não andará nas trevas,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terá a luz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enriqueceis a vossa Igreja com os bens do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conservai a graça que lhe destes,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cresçam os dons do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alimento espiritual que recebemos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aumente em nós a eterna redenção.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o Pai das luzes,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hoje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iluminou os corações dos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derramando sobre eles 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conceda a alegria de sua bênção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plenitude dos dons do mesmo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 fogo, descido de modo admirável sobre 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purifique os vossos corações de todo 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transfigure em sua luz.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 que na proclamação de uma só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reuniu todas as línguas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faça perseverar na mesma fé,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passando da esperança à realidade.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Senhor seja a vossa força;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6783</TotalTime>
  <Words>3522</Words>
  <Application>Microsoft Office PowerPoint</Application>
  <PresentationFormat>Apresentação na tela (4:3)</PresentationFormat>
  <Paragraphs>499</Paragraphs>
  <Slides>516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516</vt:i4>
      </vt:variant>
    </vt:vector>
  </HeadingPairs>
  <TitlesOfParts>
    <vt:vector size="517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  <vt:lpstr>Slide 449</vt:lpstr>
      <vt:lpstr>Slide 450</vt:lpstr>
      <vt:lpstr>Slide 451</vt:lpstr>
      <vt:lpstr>Slide 452</vt:lpstr>
      <vt:lpstr>Slide 453</vt:lpstr>
      <vt:lpstr>Slide 454</vt:lpstr>
      <vt:lpstr>Slide 455</vt:lpstr>
      <vt:lpstr>Slide 456</vt:lpstr>
      <vt:lpstr>Slide 457</vt:lpstr>
      <vt:lpstr>Slide 458</vt:lpstr>
      <vt:lpstr>Slide 459</vt:lpstr>
      <vt:lpstr>Slide 460</vt:lpstr>
      <vt:lpstr>Slide 461</vt:lpstr>
      <vt:lpstr>Slide 462</vt:lpstr>
      <vt:lpstr>Slide 463</vt:lpstr>
      <vt:lpstr>Slide 464</vt:lpstr>
      <vt:lpstr>Slide 465</vt:lpstr>
      <vt:lpstr>Slide 466</vt:lpstr>
      <vt:lpstr>Slide 467</vt:lpstr>
      <vt:lpstr>Slide 468</vt:lpstr>
      <vt:lpstr>Slide 469</vt:lpstr>
      <vt:lpstr>Slide 470</vt:lpstr>
      <vt:lpstr>Slide 471</vt:lpstr>
      <vt:lpstr>Slide 472</vt:lpstr>
      <vt:lpstr>Slide 473</vt:lpstr>
      <vt:lpstr>Slide 474</vt:lpstr>
      <vt:lpstr>Slide 475</vt:lpstr>
      <vt:lpstr>Slide 476</vt:lpstr>
      <vt:lpstr>Slide 477</vt:lpstr>
      <vt:lpstr>Slide 478</vt:lpstr>
      <vt:lpstr>Slide 479</vt:lpstr>
      <vt:lpstr>Slide 480</vt:lpstr>
      <vt:lpstr>Slide 481</vt:lpstr>
      <vt:lpstr>Slide 482</vt:lpstr>
      <vt:lpstr>Slide 483</vt:lpstr>
      <vt:lpstr>Slide 484</vt:lpstr>
      <vt:lpstr>Slide 485</vt:lpstr>
      <vt:lpstr>Slide 486</vt:lpstr>
      <vt:lpstr>Slide 487</vt:lpstr>
      <vt:lpstr>Slide 488</vt:lpstr>
      <vt:lpstr>Slide 489</vt:lpstr>
      <vt:lpstr>Slide 490</vt:lpstr>
      <vt:lpstr>Slide 491</vt:lpstr>
      <vt:lpstr>Slide 492</vt:lpstr>
      <vt:lpstr>Slide 493</vt:lpstr>
      <vt:lpstr>Slide 494</vt:lpstr>
      <vt:lpstr>Slide 495</vt:lpstr>
      <vt:lpstr>Slide 496</vt:lpstr>
      <vt:lpstr>Slide 497</vt:lpstr>
      <vt:lpstr>Slide 498</vt:lpstr>
      <vt:lpstr>Slide 499</vt:lpstr>
      <vt:lpstr>Slide 500</vt:lpstr>
      <vt:lpstr>Slide 501</vt:lpstr>
      <vt:lpstr>Slide 502</vt:lpstr>
      <vt:lpstr>Slide 503</vt:lpstr>
      <vt:lpstr>Slide 504</vt:lpstr>
      <vt:lpstr>Slide 505</vt:lpstr>
      <vt:lpstr>Slide 506</vt:lpstr>
      <vt:lpstr>Slide 507</vt:lpstr>
      <vt:lpstr>Slide 508</vt:lpstr>
      <vt:lpstr>Slide 509</vt:lpstr>
      <vt:lpstr>Slide 510</vt:lpstr>
      <vt:lpstr>Slide 511</vt:lpstr>
      <vt:lpstr>Slide 512</vt:lpstr>
      <vt:lpstr>Slide 513</vt:lpstr>
      <vt:lpstr>Slide 514</vt:lpstr>
      <vt:lpstr>Slide 515</vt:lpstr>
      <vt:lpstr>Slide 516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869</cp:revision>
  <dcterms:created xsi:type="dcterms:W3CDTF">2011-01-02T16:51:38Z</dcterms:created>
  <dcterms:modified xsi:type="dcterms:W3CDTF">2012-05-22T13:13:46Z</dcterms:modified>
</cp:coreProperties>
</file>