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48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458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s/slide447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36.xml" ContentType="application/vnd.openxmlformats-officedocument.presentationml.slide+xml"/>
  <Override PartName="/ppt/slides/slide472.xml" ContentType="application/vnd.openxmlformats-officedocument.presentationml.slide+xml"/>
  <Override PartName="/ppt/slides/slide483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488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477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55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44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5294" r:id="rId4"/>
    <p:sldId id="28661" r:id="rId5"/>
    <p:sldId id="22908" r:id="rId6"/>
    <p:sldId id="28662" r:id="rId7"/>
    <p:sldId id="28663" r:id="rId8"/>
    <p:sldId id="28664" r:id="rId9"/>
    <p:sldId id="28665" r:id="rId10"/>
    <p:sldId id="28666" r:id="rId11"/>
    <p:sldId id="28667" r:id="rId12"/>
    <p:sldId id="28668" r:id="rId13"/>
    <p:sldId id="28669" r:id="rId14"/>
    <p:sldId id="958" r:id="rId15"/>
    <p:sldId id="1083" r:id="rId16"/>
    <p:sldId id="8277" r:id="rId17"/>
    <p:sldId id="1113" r:id="rId18"/>
    <p:sldId id="28347" r:id="rId19"/>
    <p:sldId id="28348" r:id="rId20"/>
    <p:sldId id="28349" r:id="rId21"/>
    <p:sldId id="28350" r:id="rId22"/>
    <p:sldId id="28351" r:id="rId23"/>
    <p:sldId id="24926" r:id="rId24"/>
    <p:sldId id="1122" r:id="rId25"/>
    <p:sldId id="28353" r:id="rId26"/>
    <p:sldId id="28354" r:id="rId27"/>
    <p:sldId id="28356" r:id="rId28"/>
    <p:sldId id="28357" r:id="rId29"/>
    <p:sldId id="28358" r:id="rId30"/>
    <p:sldId id="28359" r:id="rId31"/>
    <p:sldId id="28360" r:id="rId32"/>
    <p:sldId id="28361" r:id="rId33"/>
    <p:sldId id="28362" r:id="rId34"/>
    <p:sldId id="28363" r:id="rId35"/>
    <p:sldId id="28364" r:id="rId36"/>
    <p:sldId id="28365" r:id="rId37"/>
    <p:sldId id="28366" r:id="rId38"/>
    <p:sldId id="28367" r:id="rId39"/>
    <p:sldId id="28368" r:id="rId40"/>
    <p:sldId id="24948" r:id="rId41"/>
    <p:sldId id="7275" r:id="rId42"/>
    <p:sldId id="23721" r:id="rId43"/>
    <p:sldId id="23722" r:id="rId44"/>
    <p:sldId id="23723" r:id="rId45"/>
    <p:sldId id="23724" r:id="rId46"/>
    <p:sldId id="23725" r:id="rId47"/>
    <p:sldId id="23726" r:id="rId48"/>
    <p:sldId id="23727" r:id="rId49"/>
    <p:sldId id="23728" r:id="rId50"/>
    <p:sldId id="23729" r:id="rId51"/>
    <p:sldId id="23730" r:id="rId52"/>
    <p:sldId id="23731" r:id="rId53"/>
    <p:sldId id="23732" r:id="rId54"/>
    <p:sldId id="23733" r:id="rId55"/>
    <p:sldId id="8307" r:id="rId56"/>
    <p:sldId id="8308" r:id="rId57"/>
    <p:sldId id="28670" r:id="rId58"/>
    <p:sldId id="28671" r:id="rId59"/>
    <p:sldId id="28672" r:id="rId60"/>
    <p:sldId id="28673" r:id="rId61"/>
    <p:sldId id="28674" r:id="rId62"/>
    <p:sldId id="28675" r:id="rId63"/>
    <p:sldId id="28676" r:id="rId64"/>
    <p:sldId id="28677" r:id="rId65"/>
    <p:sldId id="5429" r:id="rId66"/>
    <p:sldId id="1175" r:id="rId67"/>
    <p:sldId id="11712" r:id="rId68"/>
    <p:sldId id="8318" r:id="rId69"/>
    <p:sldId id="8319" r:id="rId70"/>
    <p:sldId id="28678" r:id="rId71"/>
    <p:sldId id="28679" r:id="rId72"/>
    <p:sldId id="28680" r:id="rId73"/>
    <p:sldId id="28681" r:id="rId74"/>
    <p:sldId id="28682" r:id="rId75"/>
    <p:sldId id="28683" r:id="rId76"/>
    <p:sldId id="28684" r:id="rId77"/>
    <p:sldId id="28685" r:id="rId78"/>
    <p:sldId id="28686" r:id="rId79"/>
    <p:sldId id="28687" r:id="rId80"/>
    <p:sldId id="28688" r:id="rId81"/>
    <p:sldId id="28689" r:id="rId82"/>
    <p:sldId id="28690" r:id="rId83"/>
    <p:sldId id="28691" r:id="rId84"/>
    <p:sldId id="28692" r:id="rId85"/>
    <p:sldId id="28693" r:id="rId86"/>
    <p:sldId id="28694" r:id="rId87"/>
    <p:sldId id="28695" r:id="rId88"/>
    <p:sldId id="28696" r:id="rId89"/>
    <p:sldId id="28697" r:id="rId90"/>
    <p:sldId id="28698" r:id="rId91"/>
    <p:sldId id="28699" r:id="rId92"/>
    <p:sldId id="28700" r:id="rId93"/>
    <p:sldId id="28701" r:id="rId94"/>
    <p:sldId id="28702" r:id="rId95"/>
    <p:sldId id="28703" r:id="rId96"/>
    <p:sldId id="28704" r:id="rId97"/>
    <p:sldId id="28705" r:id="rId98"/>
    <p:sldId id="28706" r:id="rId99"/>
    <p:sldId id="28707" r:id="rId100"/>
    <p:sldId id="28708" r:id="rId101"/>
    <p:sldId id="28709" r:id="rId102"/>
    <p:sldId id="28710" r:id="rId103"/>
    <p:sldId id="28711" r:id="rId104"/>
    <p:sldId id="28712" r:id="rId105"/>
    <p:sldId id="28713" r:id="rId106"/>
    <p:sldId id="28714" r:id="rId107"/>
    <p:sldId id="28715" r:id="rId108"/>
    <p:sldId id="28716" r:id="rId109"/>
    <p:sldId id="28717" r:id="rId110"/>
    <p:sldId id="8345" r:id="rId111"/>
    <p:sldId id="8346" r:id="rId112"/>
    <p:sldId id="28718" r:id="rId113"/>
    <p:sldId id="28719" r:id="rId114"/>
    <p:sldId id="28720" r:id="rId115"/>
    <p:sldId id="28721" r:id="rId116"/>
    <p:sldId id="28722" r:id="rId117"/>
    <p:sldId id="28723" r:id="rId118"/>
    <p:sldId id="28724" r:id="rId119"/>
    <p:sldId id="28725" r:id="rId120"/>
    <p:sldId id="28726" r:id="rId121"/>
    <p:sldId id="28727" r:id="rId122"/>
    <p:sldId id="28728" r:id="rId123"/>
    <p:sldId id="28729" r:id="rId124"/>
    <p:sldId id="28730" r:id="rId125"/>
    <p:sldId id="28731" r:id="rId126"/>
    <p:sldId id="28732" r:id="rId127"/>
    <p:sldId id="28733" r:id="rId128"/>
    <p:sldId id="28734" r:id="rId129"/>
    <p:sldId id="28735" r:id="rId130"/>
    <p:sldId id="28736" r:id="rId131"/>
    <p:sldId id="28737" r:id="rId132"/>
    <p:sldId id="28738" r:id="rId133"/>
    <p:sldId id="28739" r:id="rId134"/>
    <p:sldId id="8379" r:id="rId135"/>
    <p:sldId id="8380" r:id="rId136"/>
    <p:sldId id="28740" r:id="rId137"/>
    <p:sldId id="28741" r:id="rId138"/>
    <p:sldId id="28742" r:id="rId139"/>
    <p:sldId id="28743" r:id="rId140"/>
    <p:sldId id="28744" r:id="rId141"/>
    <p:sldId id="28745" r:id="rId142"/>
    <p:sldId id="28746" r:id="rId143"/>
    <p:sldId id="28747" r:id="rId144"/>
    <p:sldId id="28748" r:id="rId145"/>
    <p:sldId id="28749" r:id="rId146"/>
    <p:sldId id="28750" r:id="rId147"/>
    <p:sldId id="28751" r:id="rId148"/>
    <p:sldId id="28752" r:id="rId149"/>
    <p:sldId id="28753" r:id="rId150"/>
    <p:sldId id="28754" r:id="rId151"/>
    <p:sldId id="28755" r:id="rId152"/>
    <p:sldId id="28756" r:id="rId153"/>
    <p:sldId id="28757" r:id="rId154"/>
    <p:sldId id="28758" r:id="rId155"/>
    <p:sldId id="28759" r:id="rId156"/>
    <p:sldId id="26969" r:id="rId157"/>
    <p:sldId id="6475" r:id="rId158"/>
    <p:sldId id="7404" r:id="rId159"/>
    <p:sldId id="8402" r:id="rId160"/>
    <p:sldId id="28760" r:id="rId161"/>
    <p:sldId id="28761" r:id="rId162"/>
    <p:sldId id="28762" r:id="rId163"/>
    <p:sldId id="28763" r:id="rId164"/>
    <p:sldId id="28764" r:id="rId165"/>
    <p:sldId id="28765" r:id="rId166"/>
    <p:sldId id="28766" r:id="rId167"/>
    <p:sldId id="28767" r:id="rId168"/>
    <p:sldId id="28768" r:id="rId169"/>
    <p:sldId id="28769" r:id="rId170"/>
    <p:sldId id="28770" r:id="rId171"/>
    <p:sldId id="28771" r:id="rId172"/>
    <p:sldId id="28772" r:id="rId173"/>
    <p:sldId id="28773" r:id="rId174"/>
    <p:sldId id="28774" r:id="rId175"/>
    <p:sldId id="28775" r:id="rId176"/>
    <p:sldId id="28776" r:id="rId177"/>
    <p:sldId id="28777" r:id="rId178"/>
    <p:sldId id="28778" r:id="rId179"/>
    <p:sldId id="28779" r:id="rId180"/>
    <p:sldId id="28780" r:id="rId181"/>
    <p:sldId id="28781" r:id="rId182"/>
    <p:sldId id="28782" r:id="rId183"/>
    <p:sldId id="28783" r:id="rId184"/>
    <p:sldId id="28784" r:id="rId185"/>
    <p:sldId id="28785" r:id="rId186"/>
    <p:sldId id="28786" r:id="rId187"/>
    <p:sldId id="28787" r:id="rId188"/>
    <p:sldId id="27079" r:id="rId189"/>
    <p:sldId id="28485" r:id="rId190"/>
    <p:sldId id="28486" r:id="rId191"/>
    <p:sldId id="28487" r:id="rId192"/>
    <p:sldId id="28488" r:id="rId193"/>
    <p:sldId id="28489" r:id="rId194"/>
    <p:sldId id="28490" r:id="rId195"/>
    <p:sldId id="28491" r:id="rId196"/>
    <p:sldId id="28492" r:id="rId197"/>
    <p:sldId id="28493" r:id="rId198"/>
    <p:sldId id="28494" r:id="rId199"/>
    <p:sldId id="28495" r:id="rId200"/>
    <p:sldId id="28496" r:id="rId201"/>
    <p:sldId id="28497" r:id="rId202"/>
    <p:sldId id="28498" r:id="rId203"/>
    <p:sldId id="28499" r:id="rId204"/>
    <p:sldId id="28500" r:id="rId205"/>
    <p:sldId id="28501" r:id="rId206"/>
    <p:sldId id="28502" r:id="rId207"/>
    <p:sldId id="28503" r:id="rId208"/>
    <p:sldId id="28504" r:id="rId209"/>
    <p:sldId id="28505" r:id="rId210"/>
    <p:sldId id="28506" r:id="rId211"/>
    <p:sldId id="28507" r:id="rId212"/>
    <p:sldId id="28508" r:id="rId213"/>
    <p:sldId id="28509" r:id="rId214"/>
    <p:sldId id="28510" r:id="rId215"/>
    <p:sldId id="28511" r:id="rId216"/>
    <p:sldId id="28512" r:id="rId217"/>
    <p:sldId id="28513" r:id="rId218"/>
    <p:sldId id="28514" r:id="rId219"/>
    <p:sldId id="28515" r:id="rId220"/>
    <p:sldId id="28516" r:id="rId221"/>
    <p:sldId id="28517" r:id="rId222"/>
    <p:sldId id="28518" r:id="rId223"/>
    <p:sldId id="28519" r:id="rId224"/>
    <p:sldId id="28520" r:id="rId225"/>
    <p:sldId id="27093" r:id="rId226"/>
    <p:sldId id="1275" r:id="rId227"/>
    <p:sldId id="23294" r:id="rId228"/>
    <p:sldId id="23894" r:id="rId229"/>
    <p:sldId id="28521" r:id="rId230"/>
    <p:sldId id="28522" r:id="rId231"/>
    <p:sldId id="25813" r:id="rId232"/>
    <p:sldId id="28523" r:id="rId233"/>
    <p:sldId id="28524" r:id="rId234"/>
    <p:sldId id="28525" r:id="rId235"/>
    <p:sldId id="28527" r:id="rId236"/>
    <p:sldId id="28528" r:id="rId237"/>
    <p:sldId id="28529" r:id="rId238"/>
    <p:sldId id="28530" r:id="rId239"/>
    <p:sldId id="28532" r:id="rId240"/>
    <p:sldId id="28531" r:id="rId241"/>
    <p:sldId id="28533" r:id="rId242"/>
    <p:sldId id="28534" r:id="rId243"/>
    <p:sldId id="28535" r:id="rId244"/>
    <p:sldId id="28536" r:id="rId245"/>
    <p:sldId id="28537" r:id="rId246"/>
    <p:sldId id="27384" r:id="rId247"/>
    <p:sldId id="17245" r:id="rId248"/>
    <p:sldId id="2836" r:id="rId249"/>
    <p:sldId id="1329" r:id="rId250"/>
    <p:sldId id="1330" r:id="rId251"/>
    <p:sldId id="1331" r:id="rId252"/>
    <p:sldId id="1332" r:id="rId253"/>
    <p:sldId id="1333" r:id="rId254"/>
    <p:sldId id="1334" r:id="rId255"/>
    <p:sldId id="8475" r:id="rId256"/>
    <p:sldId id="8476" r:id="rId257"/>
    <p:sldId id="28788" r:id="rId258"/>
    <p:sldId id="28789" r:id="rId259"/>
    <p:sldId id="28790" r:id="rId260"/>
    <p:sldId id="28791" r:id="rId261"/>
    <p:sldId id="28792" r:id="rId262"/>
    <p:sldId id="28793" r:id="rId263"/>
    <p:sldId id="28794" r:id="rId264"/>
    <p:sldId id="27114" r:id="rId265"/>
    <p:sldId id="28545" r:id="rId266"/>
    <p:sldId id="28546" r:id="rId267"/>
    <p:sldId id="28547" r:id="rId268"/>
    <p:sldId id="28548" r:id="rId269"/>
    <p:sldId id="28549" r:id="rId270"/>
    <p:sldId id="28550" r:id="rId271"/>
    <p:sldId id="28551" r:id="rId272"/>
    <p:sldId id="28552" r:id="rId273"/>
    <p:sldId id="28553" r:id="rId274"/>
    <p:sldId id="28554" r:id="rId275"/>
    <p:sldId id="28555" r:id="rId276"/>
    <p:sldId id="28556" r:id="rId277"/>
    <p:sldId id="28557" r:id="rId278"/>
    <p:sldId id="28558" r:id="rId279"/>
    <p:sldId id="28559" r:id="rId280"/>
    <p:sldId id="28560" r:id="rId281"/>
    <p:sldId id="28561" r:id="rId282"/>
    <p:sldId id="28562" r:id="rId283"/>
    <p:sldId id="28563" r:id="rId284"/>
    <p:sldId id="28564" r:id="rId285"/>
    <p:sldId id="28565" r:id="rId286"/>
    <p:sldId id="28566" r:id="rId287"/>
    <p:sldId id="28567" r:id="rId288"/>
    <p:sldId id="28568" r:id="rId289"/>
    <p:sldId id="28569" r:id="rId290"/>
    <p:sldId id="28570" r:id="rId291"/>
    <p:sldId id="28571" r:id="rId292"/>
    <p:sldId id="28572" r:id="rId293"/>
    <p:sldId id="28573" r:id="rId294"/>
    <p:sldId id="28574" r:id="rId295"/>
    <p:sldId id="28575" r:id="rId296"/>
    <p:sldId id="28576" r:id="rId297"/>
    <p:sldId id="27764" r:id="rId298"/>
    <p:sldId id="27766" r:id="rId299"/>
    <p:sldId id="27767" r:id="rId300"/>
    <p:sldId id="27768" r:id="rId301"/>
    <p:sldId id="27769" r:id="rId302"/>
    <p:sldId id="27770" r:id="rId303"/>
    <p:sldId id="27771" r:id="rId304"/>
    <p:sldId id="27772" r:id="rId305"/>
    <p:sldId id="27773" r:id="rId306"/>
    <p:sldId id="27774" r:id="rId307"/>
    <p:sldId id="27775" r:id="rId308"/>
    <p:sldId id="27776" r:id="rId309"/>
    <p:sldId id="27777" r:id="rId310"/>
    <p:sldId id="27778" r:id="rId311"/>
    <p:sldId id="27779" r:id="rId312"/>
    <p:sldId id="27780" r:id="rId313"/>
    <p:sldId id="27781" r:id="rId314"/>
    <p:sldId id="27782" r:id="rId315"/>
    <p:sldId id="27783" r:id="rId316"/>
    <p:sldId id="27784" r:id="rId317"/>
    <p:sldId id="27785" r:id="rId318"/>
    <p:sldId id="27786" r:id="rId319"/>
    <p:sldId id="27787" r:id="rId320"/>
    <p:sldId id="27788" r:id="rId321"/>
    <p:sldId id="27789" r:id="rId322"/>
    <p:sldId id="27790" r:id="rId323"/>
    <p:sldId id="27791" r:id="rId324"/>
    <p:sldId id="27792" r:id="rId325"/>
    <p:sldId id="27793" r:id="rId326"/>
    <p:sldId id="27794" r:id="rId327"/>
    <p:sldId id="27795" r:id="rId328"/>
    <p:sldId id="27796" r:id="rId329"/>
    <p:sldId id="27797" r:id="rId330"/>
    <p:sldId id="27798" r:id="rId331"/>
    <p:sldId id="27799" r:id="rId332"/>
    <p:sldId id="27800" r:id="rId333"/>
    <p:sldId id="27801" r:id="rId334"/>
    <p:sldId id="27802" r:id="rId335"/>
    <p:sldId id="27803" r:id="rId336"/>
    <p:sldId id="27804" r:id="rId337"/>
    <p:sldId id="27805" r:id="rId338"/>
    <p:sldId id="27806" r:id="rId339"/>
    <p:sldId id="27817" r:id="rId340"/>
    <p:sldId id="27818" r:id="rId341"/>
    <p:sldId id="27819" r:id="rId342"/>
    <p:sldId id="27821" r:id="rId343"/>
    <p:sldId id="27822" r:id="rId344"/>
    <p:sldId id="27823" r:id="rId345"/>
    <p:sldId id="27824" r:id="rId346"/>
    <p:sldId id="27825" r:id="rId347"/>
    <p:sldId id="27826" r:id="rId348"/>
    <p:sldId id="27827" r:id="rId349"/>
    <p:sldId id="27828" r:id="rId350"/>
    <p:sldId id="27829" r:id="rId351"/>
    <p:sldId id="27830" r:id="rId352"/>
    <p:sldId id="27831" r:id="rId353"/>
    <p:sldId id="27832" r:id="rId354"/>
    <p:sldId id="27833" r:id="rId355"/>
    <p:sldId id="27834" r:id="rId356"/>
    <p:sldId id="27835" r:id="rId357"/>
    <p:sldId id="27836" r:id="rId358"/>
    <p:sldId id="27837" r:id="rId359"/>
    <p:sldId id="27838" r:id="rId360"/>
    <p:sldId id="27839" r:id="rId361"/>
    <p:sldId id="27840" r:id="rId362"/>
    <p:sldId id="27841" r:id="rId363"/>
    <p:sldId id="27842" r:id="rId364"/>
    <p:sldId id="27843" r:id="rId365"/>
    <p:sldId id="27844" r:id="rId366"/>
    <p:sldId id="27845" r:id="rId367"/>
    <p:sldId id="27846" r:id="rId368"/>
    <p:sldId id="27847" r:id="rId369"/>
    <p:sldId id="27848" r:id="rId370"/>
    <p:sldId id="27849" r:id="rId371"/>
    <p:sldId id="27850" r:id="rId372"/>
    <p:sldId id="27851" r:id="rId373"/>
    <p:sldId id="27852" r:id="rId374"/>
    <p:sldId id="27853" r:id="rId375"/>
    <p:sldId id="27854" r:id="rId376"/>
    <p:sldId id="27855" r:id="rId377"/>
    <p:sldId id="27856" r:id="rId378"/>
    <p:sldId id="27857" r:id="rId379"/>
    <p:sldId id="27858" r:id="rId380"/>
    <p:sldId id="27859" r:id="rId381"/>
    <p:sldId id="27860" r:id="rId382"/>
    <p:sldId id="27861" r:id="rId383"/>
    <p:sldId id="27862" r:id="rId384"/>
    <p:sldId id="27863" r:id="rId385"/>
    <p:sldId id="27864" r:id="rId386"/>
    <p:sldId id="27865" r:id="rId387"/>
    <p:sldId id="27866" r:id="rId388"/>
    <p:sldId id="27867" r:id="rId389"/>
    <p:sldId id="27868" r:id="rId390"/>
    <p:sldId id="27869" r:id="rId391"/>
    <p:sldId id="27870" r:id="rId392"/>
    <p:sldId id="27871" r:id="rId393"/>
    <p:sldId id="27872" r:id="rId394"/>
    <p:sldId id="27873" r:id="rId395"/>
    <p:sldId id="27874" r:id="rId396"/>
    <p:sldId id="27875" r:id="rId397"/>
    <p:sldId id="27876" r:id="rId398"/>
    <p:sldId id="27877" r:id="rId399"/>
    <p:sldId id="27538" r:id="rId400"/>
    <p:sldId id="6208" r:id="rId401"/>
    <p:sldId id="28578" r:id="rId402"/>
    <p:sldId id="28579" r:id="rId403"/>
    <p:sldId id="28580" r:id="rId404"/>
    <p:sldId id="28581" r:id="rId405"/>
    <p:sldId id="28582" r:id="rId406"/>
    <p:sldId id="28583" r:id="rId407"/>
    <p:sldId id="28584" r:id="rId408"/>
    <p:sldId id="28585" r:id="rId409"/>
    <p:sldId id="28586" r:id="rId410"/>
    <p:sldId id="28587" r:id="rId411"/>
    <p:sldId id="28588" r:id="rId412"/>
    <p:sldId id="28589" r:id="rId413"/>
    <p:sldId id="28590" r:id="rId414"/>
    <p:sldId id="28591" r:id="rId415"/>
    <p:sldId id="28592" r:id="rId416"/>
    <p:sldId id="28593" r:id="rId417"/>
    <p:sldId id="28594" r:id="rId418"/>
    <p:sldId id="28595" r:id="rId419"/>
    <p:sldId id="28596" r:id="rId420"/>
    <p:sldId id="28597" r:id="rId421"/>
    <p:sldId id="28598" r:id="rId422"/>
    <p:sldId id="28601" r:id="rId423"/>
    <p:sldId id="28602" r:id="rId424"/>
    <p:sldId id="28603" r:id="rId425"/>
    <p:sldId id="28604" r:id="rId426"/>
    <p:sldId id="28605" r:id="rId427"/>
    <p:sldId id="28606" r:id="rId428"/>
    <p:sldId id="28607" r:id="rId429"/>
    <p:sldId id="28608" r:id="rId430"/>
    <p:sldId id="28609" r:id="rId431"/>
    <p:sldId id="28610" r:id="rId432"/>
    <p:sldId id="28611" r:id="rId433"/>
    <p:sldId id="28612" r:id="rId434"/>
    <p:sldId id="28613" r:id="rId435"/>
    <p:sldId id="28614" r:id="rId436"/>
    <p:sldId id="28616" r:id="rId437"/>
    <p:sldId id="28617" r:id="rId438"/>
    <p:sldId id="28618" r:id="rId439"/>
    <p:sldId id="28619" r:id="rId440"/>
    <p:sldId id="28620" r:id="rId441"/>
    <p:sldId id="28621" r:id="rId442"/>
    <p:sldId id="28622" r:id="rId443"/>
    <p:sldId id="28623" r:id="rId444"/>
    <p:sldId id="28624" r:id="rId445"/>
    <p:sldId id="28625" r:id="rId446"/>
    <p:sldId id="28626" r:id="rId447"/>
    <p:sldId id="28627" r:id="rId448"/>
    <p:sldId id="28628" r:id="rId449"/>
    <p:sldId id="28629" r:id="rId450"/>
    <p:sldId id="28630" r:id="rId451"/>
    <p:sldId id="28175" r:id="rId452"/>
    <p:sldId id="1511" r:id="rId453"/>
    <p:sldId id="8726" r:id="rId454"/>
    <p:sldId id="8727" r:id="rId455"/>
    <p:sldId id="28795" r:id="rId456"/>
    <p:sldId id="28796" r:id="rId457"/>
    <p:sldId id="28797" r:id="rId458"/>
    <p:sldId id="28798" r:id="rId459"/>
    <p:sldId id="28799" r:id="rId460"/>
    <p:sldId id="28800" r:id="rId461"/>
    <p:sldId id="28801" r:id="rId462"/>
    <p:sldId id="28802" r:id="rId463"/>
    <p:sldId id="8217" r:id="rId464"/>
    <p:sldId id="1643" r:id="rId465"/>
    <p:sldId id="28637" r:id="rId466"/>
    <p:sldId id="28638" r:id="rId467"/>
    <p:sldId id="28639" r:id="rId468"/>
    <p:sldId id="28640" r:id="rId469"/>
    <p:sldId id="28641" r:id="rId470"/>
    <p:sldId id="28642" r:id="rId471"/>
    <p:sldId id="28643" r:id="rId472"/>
    <p:sldId id="28644" r:id="rId473"/>
    <p:sldId id="28645" r:id="rId474"/>
    <p:sldId id="28646" r:id="rId475"/>
    <p:sldId id="28647" r:id="rId476"/>
    <p:sldId id="28648" r:id="rId477"/>
    <p:sldId id="28649" r:id="rId478"/>
    <p:sldId id="28650" r:id="rId479"/>
    <p:sldId id="28651" r:id="rId480"/>
    <p:sldId id="28652" r:id="rId481"/>
    <p:sldId id="28655" r:id="rId482"/>
    <p:sldId id="28656" r:id="rId483"/>
    <p:sldId id="28657" r:id="rId484"/>
    <p:sldId id="28658" r:id="rId485"/>
    <p:sldId id="28659" r:id="rId486"/>
    <p:sldId id="28660" r:id="rId487"/>
    <p:sldId id="14221" r:id="rId488"/>
    <p:sldId id="1657" r:id="rId489"/>
    <p:sldId id="5053" r:id="rId49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C8"/>
    <a:srgbClr val="00A7E2"/>
    <a:srgbClr val="009900"/>
    <a:srgbClr val="006600"/>
    <a:srgbClr val="0000FF"/>
    <a:srgbClr val="000099"/>
    <a:srgbClr val="7030A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436" Type="http://schemas.openxmlformats.org/officeDocument/2006/relationships/slide" Target="slides/slide435.xml"/><Relationship Id="rId457" Type="http://schemas.openxmlformats.org/officeDocument/2006/relationships/slide" Target="slides/slide456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478" Type="http://schemas.openxmlformats.org/officeDocument/2006/relationships/slide" Target="slides/slide477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468" Type="http://schemas.openxmlformats.org/officeDocument/2006/relationships/slide" Target="slides/slide467.xml"/><Relationship Id="rId489" Type="http://schemas.openxmlformats.org/officeDocument/2006/relationships/slide" Target="slides/slide488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479" Type="http://schemas.openxmlformats.org/officeDocument/2006/relationships/slide" Target="slides/slide4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491" Type="http://schemas.openxmlformats.org/officeDocument/2006/relationships/presProps" Target="presProp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viewProps" Target="viewProps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493" Type="http://schemas.openxmlformats.org/officeDocument/2006/relationships/theme" Target="theme/theme1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494" Type="http://schemas.openxmlformats.org/officeDocument/2006/relationships/tableStyles" Target="tableStyle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4500594" y="2571756"/>
            <a:ext cx="4786314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São Pedro e     São Paulo     Missa do Dia</a:t>
            </a:r>
          </a:p>
        </p:txBody>
      </p:sp>
      <p:pic>
        <p:nvPicPr>
          <p:cNvPr id="492546" name="Picture 2" descr="http://3.bp.blogspot.com/-aWLP0kBuxog/Tgs2uRg1hlI/AAAAAAAAAmQ/_JLLwHL7rXo/s400/Pedro+e+Paul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FF00"/>
                </a:solidFill>
                <a:latin typeface="Arial Rounded MT Bold" pitchFamily="34" charset="0"/>
              </a:rPr>
              <a:t>DIA DO PAPA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500" b="1" dirty="0" smtClean="0">
                <a:solidFill>
                  <a:schemeClr val="bg1"/>
                </a:solidFill>
                <a:latin typeface="Arial Rounded MT Bold" pitchFamily="34" charset="0"/>
              </a:rPr>
              <a:t>OS PASTORES DA IGREJA NOS ABREM AS PORTAS DO REINO DE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amigos! Nas pessoas dos Apóstolos Pedro e Paulo,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encontramos as duas dimensões da nossa Igreja: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fidelidade e a dinâmica evangelizadora, perpetuadas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pelos sucessores dos Apóstolos: os Bispos.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Onde está o Bispo, está a Igreja, seja em Roma, seja na Diocese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São José dos Campos. Unidos a Dom Moacir, unidos ao Pastor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Supremo da Igreja de Cristo – o Papa Bento XVI – 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renovemos nossa fidelidade à Mãe Igreja.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Cantemos com fé e alegria, iniciando nossa celebração eucarística!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irmãos, paz e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parte de Deus,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para condenar, mas para perdoar,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vos alegrais pelo pecador arrependido,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muito perdoais a quem muito ama,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OREMOS: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Deus, que hoje nos concedeis a alegria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festejar São Pedro e São Paulo,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à vossa Igreja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seguir em tudo os ensinamentos destes Apóstolos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deram as primícias da fé.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 Palavra de Deus nos exorta a sermos corajosos discípulos de Jesus Cristo e sua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Igreja,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superando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medos que nos impedem a vivência do Evangelho.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err="1" smtClean="0">
                <a:solidFill>
                  <a:schemeClr val="bg1"/>
                </a:solidFill>
                <a:latin typeface="Arial Black" pitchFamily="34" charset="0"/>
              </a:rPr>
              <a:t>At</a:t>
            </a:r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12,1-11</a:t>
            </a:r>
            <a:endParaRPr lang="pt-BR" sz="85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dos Atos dos Apóstolos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rei Herodes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prendeu alguns membros da Igreja, para torturá-los.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Mandou matar à espada Tiago, irmão de João.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vendo que isso agradava aos judeus,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mandou também prender a Pedro.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Eram os dias dos Pães ázimos.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“Depois de prender Pedro, Herodes colocou-o na prisão,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guardado por quatro grupos de soldados,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quatro soldados cada 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Herodes tinha a intenção de apresentá-lo ao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depois da festa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Pedro era mantido na prisão,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Igreja rezava continuamente a Deus por 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Herodes estava para apresentá-lo.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Naquela mesma noite, Pedro dormia entre dois soldados,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preso com duas correntes;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guardas vigiavam a porta da prisão.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que apareceu o anjo do Senhor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uma luz iluminou a cela.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anjo tocou o ombro de Pedro, acordou-o 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“Levanta-te depressa!”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correntes caíram-lhe das mãos.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anjo continuou: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“Coloca o cinto e calça tuas sandálias!”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Pedro obedeceu e o anjo lhe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“Põe tua capa e vem comigo!”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Pedro acompanhou-o, e não sabia que era realidade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que estava acontecendo por meio do anjo,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pensava que aquilo era uma visão.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Depois de passarem pela primeira e segunda guarda,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chegaram ao portão de ferro que dava para a cidade.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portão abriu-se sozinho.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saíram, caminharam por uma rua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logo depois o anjo o deixou.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Pedro caiu em si 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“Agora sei, de fato, que o Senhor enviou o seu anjo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me libertar do poder de Herodes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tudo o que o povo judeu esperava!”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bg1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33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todos os temores me livrou o Senhor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todos os temores me livrou o Senhor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Bendirei o Senhor Deus em todo o tempo,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seu louvor estará sempre em minha boca.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Minha alma se gloria no Senhor;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ouçam os humildes e se alegrem!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todos os temores me livrou o Senhor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Comigo engrandecei ao Senhor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exaltemos todos juntos o seu nome!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Todas as vezes que o busquei, ele me ouviu,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temores me livrou.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todos os temores me livrou o Senhor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Contemplai a sua face e alegrai-vos,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vosso rosto não se cubra de vergonha!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infeliz gritou a Deus, e foi ouvido,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Senhor o libertou de toda angústia.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todos os temores me livrou o Senhor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anjo do Senhor vem acampar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redor dos que o temem, e os salva.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Provai e vede quão suave é 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o homem que tem nele o seu refúgio!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todos os temores me livrou o Senhor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2Tm 4,6-8.17-18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Segunda Carta de São Paulo a Timóteo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Caríssimo: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Quanto a mim,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já estou para ser derramado em sacrifício;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aproxima-se o momento de minha partida.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Combati o bom combate,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completei a corrida, guardei a fé.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está reservada para mim a coroa da justiça,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Senhor, justo juiz, me dará naquele dia;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somente a mim,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também a todos os que esperam com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sua manifestação gloriosa.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o Senhor esteve a meu lado e me deu forças,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fez com que a mensagem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fosse anunciada por mim integralmente,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ouvida por todas as nações;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eu fui libertado da boca do leão.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me libertará de todo 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me salvará para o seu Reino celeste.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ele a glória, pelos séculos dos séculos.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08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Mt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16,13-19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Mateus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foi à região de Cesareia de Filipe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ali perguntou aos seus discípulos: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“Quem dizem os homens ser o Filho do Homem?”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responderam: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“Alguns dizem que é João Batista; outros que é Elias;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Outros ainda, que é Jeremias ou algum dos profetas”.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Jesus lhes perguntou: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“E vós, quem dizeis que eu sou?”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Simão Pedro respondeu: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“Tu és o Messias, o Filho do Deus vivo”.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Respondendo, Jesus lhe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“Feliz és tu, Simão, filho de Jonas,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não foi um ser humano que te revelou isso,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o meu Pai que está no céu.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 eu te digo que tu és Pedro,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sobre esta pedra construirei a minha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poder do inferno nunca poderá vencê-la.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te darei as chaves do Reino dos Céus: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tudo o que tu ligares na terra será ligado nos céus;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tudo o que tu desligares na terra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será desligado nos céus”.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072082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chemeClr val="bg1"/>
                </a:solidFill>
                <a:latin typeface="Arial Rounded MT Bold" pitchFamily="34" charset="0"/>
              </a:rPr>
              <a:t>PEDRO E PAULO, PEDRAS VIVAS DA IGREJA!</a:t>
            </a:r>
            <a:endParaRPr lang="pt-BR" sz="6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4" name="Picture 2" descr="http://3.bp.blogspot.com/-P9S8BYyvQHU/TWN3Gj-ZbLI/AAAAAAAAEUo/yyujzcDDA_g/s1600/TU_S_P%257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286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Profissão     de Fé     </a:t>
            </a:r>
            <a:r>
              <a:rPr lang="pt-BR" sz="6000" b="1" dirty="0" smtClean="0">
                <a:solidFill>
                  <a:srgbClr val="FFFF00"/>
                </a:solidFill>
                <a:latin typeface="Arial Black" pitchFamily="34" charset="0"/>
              </a:rPr>
              <a:t>(Símbolo </a:t>
            </a:r>
            <a:r>
              <a:rPr lang="pt-BR" sz="6000" b="1" dirty="0" err="1" smtClean="0">
                <a:solidFill>
                  <a:srgbClr val="FFFF00"/>
                </a:solidFill>
                <a:latin typeface="Arial Black" pitchFamily="34" charset="0"/>
              </a:rPr>
              <a:t>Niceno-constantinopolitano</a:t>
            </a:r>
            <a:r>
              <a:rPr lang="pt-BR" sz="6000" b="1" dirty="0" smtClean="0">
                <a:solidFill>
                  <a:srgbClr val="FFFF00"/>
                </a:solidFill>
                <a:latin typeface="Arial Black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Deus,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criador do céu e da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todas as coisas visíveis e invisíveis.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Senhor,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Filho Unigênito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nascido do Pai antes de todos os séculos: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Deus, luz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verdadeiro de Deus verdadeiro,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gerado, não criado,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consubstancial ao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todas as coisas foram feitas.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por nós, homens, e para nossa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desceu dos céus: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(inclinar-se) </a:t>
            </a:r>
            <a:r>
              <a:rPr lang="pt-BR" sz="9000" b="1" i="1" dirty="0" smtClean="0">
                <a:solidFill>
                  <a:schemeClr val="tx1"/>
                </a:solidFill>
                <a:latin typeface="Arial Rounded MT Bold" pitchFamily="34" charset="0"/>
              </a:rPr>
              <a:t>e se encarnou pelo Espírito Santo,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i="1" dirty="0" smtClean="0">
                <a:solidFill>
                  <a:schemeClr val="tx1"/>
                </a:solidFill>
                <a:latin typeface="Arial Rounded MT Bold" pitchFamily="34" charset="0"/>
              </a:rPr>
              <a:t>no seio da virgem Maria, e se fez homem.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Também por nós foi crucificado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sob Pôncio Pilatos;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e foi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as Escrituras,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subiu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onde está sentado à direita do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novo há de vir, em sua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julgar os vivos e os mortos;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o seu reino não terá fim.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que dá 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procede do Pai e do Filho;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com o Pai e o Filho é adorado e glorificado: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que falou pelos profetas.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na Igreja, una, santa, católica e apostólica.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Professo um só batismo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espero a ressurreição dos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vida do mundo que há de vir.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“Tu és Pedro e sobre esta pedra construirei a minha Igreja”.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toda a Igreja Católica, Apostólica, Romana,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seja sempre no mundo sinal de unidade e paz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entre os povos, raças e línguas,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São Pedro e São Paulo,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“Eu te darei as chaves do Reino dos Céus”.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o Papa Bento XVI, sempre fiel ao ensinamento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conduza a Igreja com sabedoria e destemor,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São Pedro e São Paulo,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“De todos os temores me livrou o Senhor Deus”.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todos nós – clero e leigos – impulsionados pelo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Santo e no testemunho dos Apóstolos Pedro e Paulo,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sejamos verdadeiros 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evangelizadores,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São Pedro e São Paulo,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“O Senhor esteve ao meu lado e me deu forças”.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todos os missionários em terras distantes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que, animados pela graça de Deus, jamais desanimem 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anúncio de Jesus Cristo, rezemos.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São Pedro e São Paulo,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a oração de vossos Apóstolos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acompanhe 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alcance celebrarmos este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coração voltado para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-71462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Prefácio:       </a:t>
            </a:r>
            <a:r>
              <a:rPr lang="pt-BR" sz="9000" b="1" dirty="0" smtClean="0">
                <a:solidFill>
                  <a:srgbClr val="FFFF00"/>
                </a:solidFill>
                <a:latin typeface="Arial Black" pitchFamily="34" charset="0"/>
              </a:rPr>
              <a:t>A dupla missão de Pedro e Paulo na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Hoje, vós nos concedeis a alegria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festejar os Apóstolos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São Pedro e São Paulo.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Pedro, o primeiro a proclamar 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fundou a Igreja primitiva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sobre a herança de Israel.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Paulo, mestre e doutor das nações,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anunciou-lhes o Evangelho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diferentes meios,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dois congregaram a única família de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unidos pela coroa do martírio,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recebem hoje, por toda 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igual veneração.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os anjos celebram vossa grandeza,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santos proclamam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também 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associar-nos aos seus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(dizendo)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867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 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15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Provai e vede como o Senhor é bom;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de quem nele encontra seu refúgio.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Concedei-nos, ó Deus, por esta Eucaristia,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viver de tal modo na vossa Igreja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perseverando na fração do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na doutrina dos Apóstolos,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enraizados no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um só coração e uma só alma.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o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vos deu por fundamento aquela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proclamada pelo Apóstolo Pedro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sobre a qual se edifica toda 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Ele, que vos instruiu pela incansável pregação de São Paulo,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ensine a conquistar também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novos irmãos para o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 autoridade de Pedro e a pregação de Paulo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levem à pátria celeste,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onde chegaram gloriosamente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pela cruz e outro pela espada.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Senhor seja a vossa força;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7149</TotalTime>
  <Words>3441</Words>
  <Application>Microsoft Office PowerPoint</Application>
  <PresentationFormat>Apresentação na tela (4:3)</PresentationFormat>
  <Paragraphs>474</Paragraphs>
  <Slides>489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489</vt:i4>
      </vt:variant>
    </vt:vector>
  </HeadingPairs>
  <TitlesOfParts>
    <vt:vector size="49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891</cp:revision>
  <dcterms:created xsi:type="dcterms:W3CDTF">2011-01-02T16:51:38Z</dcterms:created>
  <dcterms:modified xsi:type="dcterms:W3CDTF">2012-06-21T12:35:35Z</dcterms:modified>
</cp:coreProperties>
</file>