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8661" r:id="rId4"/>
    <p:sldId id="22908" r:id="rId5"/>
    <p:sldId id="28803" r:id="rId6"/>
    <p:sldId id="28804" r:id="rId7"/>
    <p:sldId id="28805" r:id="rId8"/>
    <p:sldId id="28806" r:id="rId9"/>
    <p:sldId id="28807" r:id="rId10"/>
    <p:sldId id="28808" r:id="rId11"/>
    <p:sldId id="28809" r:id="rId12"/>
    <p:sldId id="28810" r:id="rId13"/>
    <p:sldId id="958" r:id="rId14"/>
    <p:sldId id="1083" r:id="rId15"/>
    <p:sldId id="8277" r:id="rId16"/>
    <p:sldId id="1113" r:id="rId17"/>
    <p:sldId id="28812" r:id="rId18"/>
    <p:sldId id="28813" r:id="rId19"/>
    <p:sldId id="28814" r:id="rId20"/>
    <p:sldId id="28815" r:id="rId21"/>
    <p:sldId id="24926" r:id="rId22"/>
    <p:sldId id="1122" r:id="rId23"/>
    <p:sldId id="28817" r:id="rId24"/>
    <p:sldId id="28818" r:id="rId25"/>
    <p:sldId id="28819" r:id="rId26"/>
    <p:sldId id="28820" r:id="rId27"/>
    <p:sldId id="28821" r:id="rId28"/>
    <p:sldId id="28824" r:id="rId29"/>
    <p:sldId id="28825" r:id="rId30"/>
    <p:sldId id="28826" r:id="rId31"/>
    <p:sldId id="28827" r:id="rId32"/>
    <p:sldId id="28828" r:id="rId33"/>
    <p:sldId id="28829" r:id="rId34"/>
    <p:sldId id="28830" r:id="rId35"/>
    <p:sldId id="28831" r:id="rId36"/>
    <p:sldId id="28832" r:id="rId37"/>
    <p:sldId id="28833" r:id="rId38"/>
    <p:sldId id="28834" r:id="rId39"/>
    <p:sldId id="28835" r:id="rId40"/>
    <p:sldId id="24948" r:id="rId41"/>
    <p:sldId id="7275" r:id="rId42"/>
    <p:sldId id="23721" r:id="rId43"/>
    <p:sldId id="23722" r:id="rId44"/>
    <p:sldId id="23723" r:id="rId45"/>
    <p:sldId id="23724" r:id="rId46"/>
    <p:sldId id="23725" r:id="rId47"/>
    <p:sldId id="23726" r:id="rId48"/>
    <p:sldId id="23727" r:id="rId49"/>
    <p:sldId id="23728" r:id="rId50"/>
    <p:sldId id="23729" r:id="rId51"/>
    <p:sldId id="23730" r:id="rId52"/>
    <p:sldId id="23731" r:id="rId53"/>
    <p:sldId id="23732" r:id="rId54"/>
    <p:sldId id="23733" r:id="rId55"/>
    <p:sldId id="8307" r:id="rId56"/>
    <p:sldId id="8308" r:id="rId57"/>
    <p:sldId id="28836" r:id="rId58"/>
    <p:sldId id="28837" r:id="rId59"/>
    <p:sldId id="28838" r:id="rId60"/>
    <p:sldId id="28839" r:id="rId61"/>
    <p:sldId id="28840" r:id="rId62"/>
    <p:sldId id="28841" r:id="rId63"/>
    <p:sldId id="28842" r:id="rId64"/>
    <p:sldId id="28843" r:id="rId65"/>
    <p:sldId id="5429" r:id="rId66"/>
    <p:sldId id="1175" r:id="rId67"/>
    <p:sldId id="11712" r:id="rId68"/>
    <p:sldId id="28844" r:id="rId69"/>
    <p:sldId id="8318" r:id="rId70"/>
    <p:sldId id="8319" r:id="rId71"/>
    <p:sldId id="28845" r:id="rId72"/>
    <p:sldId id="28846" r:id="rId73"/>
    <p:sldId id="28847" r:id="rId74"/>
    <p:sldId id="28848" r:id="rId75"/>
    <p:sldId id="28849" r:id="rId76"/>
    <p:sldId id="28850" r:id="rId77"/>
    <p:sldId id="28851" r:id="rId78"/>
    <p:sldId id="28852" r:id="rId79"/>
    <p:sldId id="28853" r:id="rId80"/>
    <p:sldId id="28854" r:id="rId81"/>
    <p:sldId id="28855" r:id="rId82"/>
    <p:sldId id="8345" r:id="rId83"/>
    <p:sldId id="8346" r:id="rId84"/>
    <p:sldId id="28856" r:id="rId85"/>
    <p:sldId id="28857" r:id="rId86"/>
    <p:sldId id="28858" r:id="rId87"/>
    <p:sldId id="28859" r:id="rId88"/>
    <p:sldId id="28860" r:id="rId89"/>
    <p:sldId id="28861" r:id="rId90"/>
    <p:sldId id="28862" r:id="rId91"/>
    <p:sldId id="28863" r:id="rId92"/>
    <p:sldId id="28864" r:id="rId93"/>
    <p:sldId id="28865" r:id="rId94"/>
    <p:sldId id="28866" r:id="rId95"/>
    <p:sldId id="28867" r:id="rId96"/>
    <p:sldId id="28868" r:id="rId97"/>
    <p:sldId id="28869" r:id="rId98"/>
    <p:sldId id="28870" r:id="rId99"/>
    <p:sldId id="28871" r:id="rId100"/>
    <p:sldId id="28872" r:id="rId101"/>
    <p:sldId id="28873" r:id="rId102"/>
    <p:sldId id="28874" r:id="rId103"/>
    <p:sldId id="28875" r:id="rId104"/>
    <p:sldId id="28876" r:id="rId105"/>
    <p:sldId id="28877" r:id="rId106"/>
    <p:sldId id="8379" r:id="rId107"/>
    <p:sldId id="8380" r:id="rId108"/>
    <p:sldId id="28878" r:id="rId109"/>
    <p:sldId id="28879" r:id="rId110"/>
    <p:sldId id="28880" r:id="rId111"/>
    <p:sldId id="28881" r:id="rId112"/>
    <p:sldId id="28882" r:id="rId113"/>
    <p:sldId id="28883" r:id="rId114"/>
    <p:sldId id="28884" r:id="rId115"/>
    <p:sldId id="28885" r:id="rId116"/>
    <p:sldId id="28886" r:id="rId117"/>
    <p:sldId id="28887" r:id="rId118"/>
    <p:sldId id="28888" r:id="rId119"/>
    <p:sldId id="28889" r:id="rId120"/>
    <p:sldId id="28890" r:id="rId121"/>
    <p:sldId id="28891" r:id="rId122"/>
    <p:sldId id="28892" r:id="rId123"/>
    <p:sldId id="28893" r:id="rId124"/>
    <p:sldId id="28894" r:id="rId125"/>
    <p:sldId id="28895" r:id="rId126"/>
    <p:sldId id="28896" r:id="rId127"/>
    <p:sldId id="28897" r:id="rId128"/>
    <p:sldId id="28898" r:id="rId129"/>
    <p:sldId id="26969" r:id="rId130"/>
    <p:sldId id="6475" r:id="rId131"/>
    <p:sldId id="7404" r:id="rId132"/>
    <p:sldId id="8402" r:id="rId133"/>
    <p:sldId id="28899" r:id="rId134"/>
    <p:sldId id="28900" r:id="rId135"/>
    <p:sldId id="28901" r:id="rId136"/>
    <p:sldId id="28902" r:id="rId137"/>
    <p:sldId id="28903" r:id="rId138"/>
    <p:sldId id="28904" r:id="rId139"/>
    <p:sldId id="28905" r:id="rId140"/>
    <p:sldId id="28906" r:id="rId141"/>
    <p:sldId id="28907" r:id="rId142"/>
    <p:sldId id="28908" r:id="rId143"/>
    <p:sldId id="28909" r:id="rId144"/>
    <p:sldId id="28910" r:id="rId145"/>
    <p:sldId id="28911" r:id="rId146"/>
    <p:sldId id="28912" r:id="rId147"/>
    <p:sldId id="28913" r:id="rId148"/>
    <p:sldId id="28914" r:id="rId149"/>
    <p:sldId id="28915" r:id="rId150"/>
    <p:sldId id="28916" r:id="rId151"/>
    <p:sldId id="28917" r:id="rId152"/>
    <p:sldId id="28787" r:id="rId153"/>
    <p:sldId id="27079" r:id="rId154"/>
    <p:sldId id="28919" r:id="rId155"/>
    <p:sldId id="28920" r:id="rId156"/>
    <p:sldId id="28921" r:id="rId157"/>
    <p:sldId id="28922" r:id="rId158"/>
    <p:sldId id="28923" r:id="rId159"/>
    <p:sldId id="28924" r:id="rId160"/>
    <p:sldId id="28925" r:id="rId161"/>
    <p:sldId id="28926" r:id="rId162"/>
    <p:sldId id="28927" r:id="rId163"/>
    <p:sldId id="28928" r:id="rId164"/>
    <p:sldId id="28929" r:id="rId165"/>
    <p:sldId id="28930" r:id="rId166"/>
    <p:sldId id="28931" r:id="rId167"/>
    <p:sldId id="27093" r:id="rId168"/>
    <p:sldId id="1275" r:id="rId169"/>
    <p:sldId id="28932" r:id="rId170"/>
    <p:sldId id="28933" r:id="rId171"/>
    <p:sldId id="28934" r:id="rId172"/>
    <p:sldId id="23294" r:id="rId173"/>
    <p:sldId id="23894" r:id="rId174"/>
    <p:sldId id="28935" r:id="rId175"/>
    <p:sldId id="28936" r:id="rId176"/>
    <p:sldId id="28937" r:id="rId177"/>
    <p:sldId id="28938" r:id="rId178"/>
    <p:sldId id="28939" r:id="rId179"/>
    <p:sldId id="28940" r:id="rId180"/>
    <p:sldId id="28941" r:id="rId181"/>
    <p:sldId id="28942" r:id="rId182"/>
    <p:sldId id="28944" r:id="rId183"/>
    <p:sldId id="28945" r:id="rId184"/>
    <p:sldId id="28947" r:id="rId185"/>
    <p:sldId id="28948" r:id="rId186"/>
    <p:sldId id="28949" r:id="rId187"/>
    <p:sldId id="28950" r:id="rId188"/>
    <p:sldId id="27384" r:id="rId189"/>
    <p:sldId id="17245" r:id="rId190"/>
    <p:sldId id="2836" r:id="rId191"/>
    <p:sldId id="1329" r:id="rId192"/>
    <p:sldId id="1330" r:id="rId193"/>
    <p:sldId id="1331" r:id="rId194"/>
    <p:sldId id="1332" r:id="rId195"/>
    <p:sldId id="1333" r:id="rId196"/>
    <p:sldId id="1334" r:id="rId197"/>
    <p:sldId id="8475" r:id="rId198"/>
    <p:sldId id="8476" r:id="rId199"/>
    <p:sldId id="28951" r:id="rId200"/>
    <p:sldId id="28952" r:id="rId201"/>
    <p:sldId id="28953" r:id="rId202"/>
    <p:sldId id="28954" r:id="rId203"/>
    <p:sldId id="28955" r:id="rId204"/>
    <p:sldId id="28956" r:id="rId205"/>
    <p:sldId id="27114" r:id="rId206"/>
    <p:sldId id="28958" r:id="rId207"/>
    <p:sldId id="28959" r:id="rId208"/>
    <p:sldId id="28960" r:id="rId209"/>
    <p:sldId id="28961" r:id="rId210"/>
    <p:sldId id="28962" r:id="rId211"/>
    <p:sldId id="28963" r:id="rId212"/>
    <p:sldId id="28964" r:id="rId213"/>
    <p:sldId id="28965" r:id="rId214"/>
    <p:sldId id="28966" r:id="rId215"/>
    <p:sldId id="28967" r:id="rId216"/>
    <p:sldId id="28968" r:id="rId217"/>
    <p:sldId id="28969" r:id="rId218"/>
    <p:sldId id="28970" r:id="rId219"/>
    <p:sldId id="28971" r:id="rId220"/>
    <p:sldId id="28972" r:id="rId221"/>
    <p:sldId id="28973" r:id="rId222"/>
    <p:sldId id="28974" r:id="rId223"/>
    <p:sldId id="28975" r:id="rId224"/>
    <p:sldId id="28976" r:id="rId225"/>
    <p:sldId id="28977" r:id="rId226"/>
    <p:sldId id="28978" r:id="rId227"/>
    <p:sldId id="28979" r:id="rId228"/>
    <p:sldId id="28980" r:id="rId229"/>
    <p:sldId id="28981" r:id="rId230"/>
    <p:sldId id="28982" r:id="rId231"/>
    <p:sldId id="28983" r:id="rId232"/>
    <p:sldId id="28984" r:id="rId233"/>
    <p:sldId id="28985" r:id="rId234"/>
    <p:sldId id="28986" r:id="rId235"/>
    <p:sldId id="28987" r:id="rId236"/>
    <p:sldId id="28988" r:id="rId237"/>
    <p:sldId id="28989" r:id="rId238"/>
    <p:sldId id="28990" r:id="rId239"/>
    <p:sldId id="28991" r:id="rId240"/>
    <p:sldId id="28992" r:id="rId241"/>
    <p:sldId id="28993" r:id="rId242"/>
    <p:sldId id="28994" r:id="rId243"/>
    <p:sldId id="28995" r:id="rId244"/>
    <p:sldId id="28996" r:id="rId245"/>
    <p:sldId id="28997" r:id="rId246"/>
    <p:sldId id="28998" r:id="rId247"/>
    <p:sldId id="28999" r:id="rId248"/>
    <p:sldId id="29000" r:id="rId249"/>
    <p:sldId id="29001" r:id="rId250"/>
    <p:sldId id="29002" r:id="rId251"/>
    <p:sldId id="29003" r:id="rId252"/>
    <p:sldId id="29004" r:id="rId253"/>
    <p:sldId id="29005" r:id="rId254"/>
    <p:sldId id="29006" r:id="rId255"/>
    <p:sldId id="29007" r:id="rId256"/>
    <p:sldId id="29008" r:id="rId257"/>
    <p:sldId id="29009" r:id="rId258"/>
    <p:sldId id="29010" r:id="rId259"/>
    <p:sldId id="29011" r:id="rId260"/>
    <p:sldId id="29012" r:id="rId261"/>
    <p:sldId id="29013" r:id="rId262"/>
    <p:sldId id="29014" r:id="rId263"/>
    <p:sldId id="29015" r:id="rId264"/>
    <p:sldId id="29016" r:id="rId265"/>
    <p:sldId id="29017" r:id="rId266"/>
    <p:sldId id="29018" r:id="rId267"/>
    <p:sldId id="29019" r:id="rId268"/>
    <p:sldId id="29020" r:id="rId269"/>
    <p:sldId id="29021" r:id="rId270"/>
    <p:sldId id="29022" r:id="rId271"/>
    <p:sldId id="29023" r:id="rId272"/>
    <p:sldId id="29024" r:id="rId273"/>
    <p:sldId id="29025" r:id="rId274"/>
    <p:sldId id="29026" r:id="rId275"/>
    <p:sldId id="29027" r:id="rId276"/>
    <p:sldId id="29038" r:id="rId277"/>
    <p:sldId id="29039" r:id="rId278"/>
    <p:sldId id="29040" r:id="rId279"/>
    <p:sldId id="29042" r:id="rId280"/>
    <p:sldId id="29043" r:id="rId281"/>
    <p:sldId id="29044" r:id="rId282"/>
    <p:sldId id="29045" r:id="rId283"/>
    <p:sldId id="29046" r:id="rId284"/>
    <p:sldId id="29047" r:id="rId285"/>
    <p:sldId id="29048" r:id="rId286"/>
    <p:sldId id="29049" r:id="rId287"/>
    <p:sldId id="29050" r:id="rId288"/>
    <p:sldId id="29051" r:id="rId289"/>
    <p:sldId id="29052" r:id="rId290"/>
    <p:sldId id="29053" r:id="rId291"/>
    <p:sldId id="29054" r:id="rId292"/>
    <p:sldId id="29055" r:id="rId293"/>
    <p:sldId id="29056" r:id="rId294"/>
    <p:sldId id="29057" r:id="rId295"/>
    <p:sldId id="29058" r:id="rId296"/>
    <p:sldId id="29059" r:id="rId297"/>
    <p:sldId id="29060" r:id="rId298"/>
    <p:sldId id="29061" r:id="rId299"/>
    <p:sldId id="29062" r:id="rId300"/>
    <p:sldId id="29063" r:id="rId301"/>
    <p:sldId id="29064" r:id="rId302"/>
    <p:sldId id="29065" r:id="rId303"/>
    <p:sldId id="29066" r:id="rId304"/>
    <p:sldId id="29067" r:id="rId305"/>
    <p:sldId id="29068" r:id="rId306"/>
    <p:sldId id="29069" r:id="rId307"/>
    <p:sldId id="29070" r:id="rId308"/>
    <p:sldId id="29071" r:id="rId309"/>
    <p:sldId id="29072" r:id="rId310"/>
    <p:sldId id="29073" r:id="rId311"/>
    <p:sldId id="29074" r:id="rId312"/>
    <p:sldId id="29075" r:id="rId313"/>
    <p:sldId id="29076" r:id="rId314"/>
    <p:sldId id="29077" r:id="rId315"/>
    <p:sldId id="29078" r:id="rId316"/>
    <p:sldId id="29079" r:id="rId317"/>
    <p:sldId id="29080" r:id="rId318"/>
    <p:sldId id="29081" r:id="rId319"/>
    <p:sldId id="29082" r:id="rId320"/>
    <p:sldId id="29083" r:id="rId321"/>
    <p:sldId id="29084" r:id="rId322"/>
    <p:sldId id="29085" r:id="rId323"/>
    <p:sldId id="29086" r:id="rId324"/>
    <p:sldId id="29087" r:id="rId325"/>
    <p:sldId id="29088" r:id="rId326"/>
    <p:sldId id="29089" r:id="rId327"/>
    <p:sldId id="29090" r:id="rId328"/>
    <p:sldId id="29091" r:id="rId329"/>
    <p:sldId id="29092" r:id="rId330"/>
    <p:sldId id="29093" r:id="rId331"/>
    <p:sldId id="27538" r:id="rId332"/>
    <p:sldId id="6208" r:id="rId333"/>
    <p:sldId id="29095" r:id="rId334"/>
    <p:sldId id="29096" r:id="rId335"/>
    <p:sldId id="29097" r:id="rId336"/>
    <p:sldId id="29098" r:id="rId337"/>
    <p:sldId id="29099" r:id="rId338"/>
    <p:sldId id="29100" r:id="rId339"/>
    <p:sldId id="29101" r:id="rId340"/>
    <p:sldId id="29102" r:id="rId341"/>
    <p:sldId id="29103" r:id="rId342"/>
    <p:sldId id="29104" r:id="rId343"/>
    <p:sldId id="29105" r:id="rId344"/>
    <p:sldId id="29106" r:id="rId345"/>
    <p:sldId id="29107" r:id="rId346"/>
    <p:sldId id="29108" r:id="rId347"/>
    <p:sldId id="29109" r:id="rId348"/>
    <p:sldId id="29110" r:id="rId349"/>
    <p:sldId id="29111" r:id="rId350"/>
    <p:sldId id="29112" r:id="rId351"/>
    <p:sldId id="29113" r:id="rId352"/>
    <p:sldId id="29114" r:id="rId353"/>
    <p:sldId id="29115" r:id="rId354"/>
    <p:sldId id="29116" r:id="rId355"/>
    <p:sldId id="29117" r:id="rId356"/>
    <p:sldId id="29120" r:id="rId357"/>
    <p:sldId id="29121" r:id="rId358"/>
    <p:sldId id="29122" r:id="rId359"/>
    <p:sldId id="29123" r:id="rId360"/>
    <p:sldId id="29124" r:id="rId361"/>
    <p:sldId id="29125" r:id="rId362"/>
    <p:sldId id="29126" r:id="rId363"/>
    <p:sldId id="29127" r:id="rId364"/>
    <p:sldId id="29128" r:id="rId365"/>
    <p:sldId id="29129" r:id="rId366"/>
    <p:sldId id="29130" r:id="rId367"/>
    <p:sldId id="29131" r:id="rId368"/>
    <p:sldId id="29132" r:id="rId369"/>
    <p:sldId id="29133" r:id="rId370"/>
    <p:sldId id="29135" r:id="rId371"/>
    <p:sldId id="29136" r:id="rId372"/>
    <p:sldId id="29137" r:id="rId373"/>
    <p:sldId id="29138" r:id="rId374"/>
    <p:sldId id="29139" r:id="rId375"/>
    <p:sldId id="29140" r:id="rId376"/>
    <p:sldId id="29141" r:id="rId377"/>
    <p:sldId id="29142" r:id="rId378"/>
    <p:sldId id="29143" r:id="rId379"/>
    <p:sldId id="29144" r:id="rId380"/>
    <p:sldId id="29145" r:id="rId381"/>
    <p:sldId id="29146" r:id="rId382"/>
    <p:sldId id="29147" r:id="rId383"/>
    <p:sldId id="29148" r:id="rId384"/>
    <p:sldId id="29149" r:id="rId385"/>
    <p:sldId id="28175" r:id="rId386"/>
    <p:sldId id="1511" r:id="rId387"/>
    <p:sldId id="8726" r:id="rId388"/>
    <p:sldId id="8727" r:id="rId389"/>
    <p:sldId id="29150" r:id="rId390"/>
    <p:sldId id="29151" r:id="rId391"/>
    <p:sldId id="29152" r:id="rId392"/>
    <p:sldId id="29153" r:id="rId393"/>
    <p:sldId id="29154" r:id="rId394"/>
    <p:sldId id="29155" r:id="rId395"/>
    <p:sldId id="8217" r:id="rId396"/>
    <p:sldId id="1643" r:id="rId397"/>
    <p:sldId id="29157" r:id="rId398"/>
    <p:sldId id="29158" r:id="rId399"/>
    <p:sldId id="29159" r:id="rId400"/>
    <p:sldId id="29160" r:id="rId401"/>
    <p:sldId id="29161" r:id="rId402"/>
    <p:sldId id="29162" r:id="rId403"/>
    <p:sldId id="29163" r:id="rId404"/>
    <p:sldId id="29164" r:id="rId405"/>
    <p:sldId id="29167" r:id="rId406"/>
    <p:sldId id="29168" r:id="rId407"/>
    <p:sldId id="29169" r:id="rId408"/>
    <p:sldId id="29170" r:id="rId409"/>
    <p:sldId id="29171" r:id="rId410"/>
    <p:sldId id="29172" r:id="rId411"/>
    <p:sldId id="14221" r:id="rId412"/>
    <p:sldId id="1657" r:id="rId413"/>
    <p:sldId id="5053" r:id="rId41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99"/>
    <a:srgbClr val="0094C8"/>
    <a:srgbClr val="00A7E2"/>
    <a:srgbClr val="006600"/>
    <a:srgbClr val="0000FF"/>
    <a:srgbClr val="7030A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243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presProps" Target="presProps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viewProps" Target="viewProps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theme" Target="theme/theme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tableStyles" Target="tableStyles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21/06/2012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5000636"/>
            <a:ext cx="9144000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14º Domingo Comum</a:t>
            </a:r>
            <a:endParaRPr lang="pt-BR" sz="7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606210" name="Picture 2" descr="http://www.alphaeomega.org.br/uteis/thumb_center.php?img=../comunidade/destaques_fotos/sina_3557.jpg&amp;max_w=200&amp;max_h=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Rounded MT Bold" pitchFamily="34" charset="0"/>
              </a:rPr>
              <a:t>E ADMIROU-SE COM A FALTA DE FÉ DELES</a:t>
            </a:r>
            <a:endParaRPr lang="pt-BR" sz="90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irmãs! Jesus encarnado na realidade do povo não é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compreendido e aceito por muitos. É rejeitado em sua própria 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terra. Hoje Ele continua sendo rejeitado em tantas pessoas marginalizadas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excluídas da vida social e por muitos que não acreditam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Deus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possa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falar por meio dos simples e dos pobres.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Reunindo-nos ao redor da mesa da palavra e da eucaristia,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busquemos em Jesus, autêntico profeta, 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necessária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espiritualidade para sermos bons agentes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nossas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pastorais.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Cantemos.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 Cristo, o Justo,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intercede por nós e nos reconcilia com o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abramos o nosso espírito ao arrependimento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sermos menos indignos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aproximar-nos da mesa do Senhor.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a plenitude da verdade e da graça,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vos tornastes pobre para nos enriquecer,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 para fazer de nós o vosso povo santo,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OREMOS: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Deus, que pela humilhação do vosso Filho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reerguestes o mundo decaído,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enchei os vossos filhos e filhas de santa alegria,</a:t>
            </a:r>
            <a:endParaRPr lang="pt-BR" sz="89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 aos que libertastes da escravidão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gozo das alegrias eternas.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Deus continuamente envia profetas para nos fazer um apelo à conversão, mas nem sempre eles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são ouvidos e aceitos. Acolhamos com alegria a palavra que nos mostra a ação de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Deus por meio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dos profetas e dos pequenos que são fiéis à sua mensagem.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err="1" smtClean="0">
                <a:solidFill>
                  <a:schemeClr val="bg1"/>
                </a:solidFill>
                <a:latin typeface="Arial Black" pitchFamily="34" charset="0"/>
              </a:rPr>
              <a:t>Ez</a:t>
            </a:r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 2,2-5</a:t>
            </a:r>
            <a:endParaRPr lang="pt-BR" sz="85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Profecia de Ezequiel: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depois de me ter falado, entrou em mim um espírito que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 pôs de pé. Então eu ouvi aquele que me falava,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qual me disse: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“Filho do homem, eu te envio aos israelitas, nação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rebeldes, que se afastaram de mim. Eles e seus pais se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revoltaram contra mim até o dia de hoje.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estes filhos de cabeça dura e coração de pedra, vou-te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enviar, e tu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lhes  dirás: ‘Assim diz o Senhor Deus’.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Quer te escutem, quer não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pois são um bando de rebeldes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ficarão sabendo que houve entre eles um profeta”.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bg1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chemeClr val="bg1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122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nossos olhos estão fitos no Senhor: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tende piedade, ó Senhor, tende piedade!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Os nossos olhos estão fitos no Senhor: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piedade, ó Senhor, tende piedade!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levanto os meus olhos para vós,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habitais nos altos céus.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os olhos dos escravos estão fitos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nas mãos do seu senhor.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Os nossos olhos estão fitos no Senhor: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piedade, ó Senhor, tende piedade!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Como os olhos das escravas estão fitos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nas mãos de sua senhora,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assim os nossos olhos, no Senhor,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até de nós ter piedade.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Os nossos olhos estão fitos no Senhor: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piedade, ó Senhor, tende piedade!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Tende piedade, ó Senhor, tende piedade;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já é demais esse desprezo!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Estamos fartos do escárnio dos ricaços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do desprezo dos soberbos!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Os nossos olhos estão fitos no Senhor: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tende piedade, ó Senhor, tende piedade!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2Cor 12,7-10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Segunda Carta de São Paulo aos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Coríntios: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a extraordinária grandeza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das revelações não me ensoberbeces-se,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foi espetado na minha carne um espinho,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é como um anjo de Satanás a esbofetear-me,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eu não me exalte demais.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esse propósito,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roguei três vezes ao Senhor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o afastasse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ele disse-me: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“Basta-te a minha graça.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é na fraqueza que a força se manifesta”.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de bom grado,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me gloriarei das minhas fraquezas,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a força de Cristo habite em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porque eu me comprazo nas fraquezas,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nas injúrias, nas necessidades, nas perseguições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nas angústias sofridas por amor a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Pois, quando eu me sinto fraco,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então que sou forte.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08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Mc 6,1-6</a:t>
            </a:r>
            <a:endParaRPr lang="pt-BR" sz="9000" b="1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Marcos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foi a Nazaré, sua terra, e seus discípulos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900" b="1" smtClean="0">
                <a:solidFill>
                  <a:srgbClr val="000099"/>
                </a:solidFill>
                <a:latin typeface="Arial Rounded MT Bold" pitchFamily="34" charset="0"/>
              </a:rPr>
              <a:t>acompanharam.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chegou o sábado, começou 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ensinar na sinagoga. Muitos que o escutavam ficavam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admirados e diziam: “De onde recebeu ele tudo isto? Como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conseguiu tanta sabedoria? E esses grandes milagres que são realizados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suas mãos?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homem não é o carpinteiro, filho de Maria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 de Tiago, de Joset, de Judas e de Simão? Suas irmãs não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moram aqui conosco?” E ficaram escandalizados por causa dele.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Jesus lhes dizia: “Um profeta só não é estimado em sua pátria,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 seus parentes e familiares”.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ali não pôde fazer milagre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algum. Apenas curou alguns doentes, impondo-lhes as mãos.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admirou-se com a falta de fé deles. Jesus percorria 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povoados das redondezas, ensinando.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429264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500" b="1" dirty="0" smtClean="0">
                <a:solidFill>
                  <a:schemeClr val="bg1"/>
                </a:solidFill>
                <a:latin typeface="Arial Rounded MT Bold" pitchFamily="34" charset="0"/>
              </a:rPr>
              <a:t>A DIFÍCIL CONDIÇÃO DO PROFETA!</a:t>
            </a:r>
            <a:endParaRPr lang="pt-BR" sz="65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635906" name="Picture 2" descr="http://3.bp.blogspot.com/-8JuIKnbxncc/TykDbIPzvlI/AAAAAAAACoA/DQcUHinRYEA/s400/jesus_carpintei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Profissão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    de </a:t>
            </a:r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Fé </a:t>
            </a:r>
            <a:r>
              <a:rPr lang="pt-BR" sz="9000" b="1" dirty="0" smtClean="0">
                <a:solidFill>
                  <a:srgbClr val="FFC00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bg1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muita confiança, roguemos a Deus que sua palavra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encontre em nosso coração acolhida fiel e total, dizendo: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Conduzi, Senhor, a Igreja, para que siga pelos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caminhos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propostos por vosso Filho.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Abençoai o Papa e os Bispos, para que não se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abalem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diante das dificuldades.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Iluminai os governantes das nações,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se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empenhem pela paz.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Fortalecei os profetas de hoje e animai nossos missionários.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5.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Dai coragem aos jovens para anunciar o Evangelho.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6.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Recompensai os falecidos que se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empenharam nos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trabalhos da comunidade.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Atendei, Senhor, a nossa prece!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Possamos, ó Deus, ser purificados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oferenda que vos consagramos;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ela nos leve, cada vez mais,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viver a vida do vosso reino.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Oração </a:t>
            </a:r>
            <a:r>
              <a:rPr lang="pt-BR" sz="7000" b="1" dirty="0" smtClean="0">
                <a:solidFill>
                  <a:schemeClr val="bg1"/>
                </a:solidFill>
                <a:latin typeface="Arial Black" pitchFamily="34" charset="0"/>
              </a:rPr>
              <a:t>Eucarística VI-B:</a:t>
            </a:r>
            <a:endParaRPr lang="pt-BR" sz="7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eaLnBrk="1" hangingPunct="1"/>
            <a:r>
              <a:rPr lang="pt-BR" sz="7000" b="1" dirty="0" smtClean="0">
                <a:solidFill>
                  <a:srgbClr val="FFFF00"/>
                </a:solidFill>
                <a:latin typeface="Arial Black" pitchFamily="34" charset="0"/>
              </a:rPr>
              <a:t>Deus </a:t>
            </a:r>
            <a:r>
              <a:rPr lang="pt-BR" sz="7000" b="1" dirty="0" smtClean="0">
                <a:solidFill>
                  <a:srgbClr val="FFFF00"/>
                </a:solidFill>
                <a:latin typeface="Arial Black" pitchFamily="34" charset="0"/>
              </a:rPr>
              <a:t>conduz sua Igreja pelo caminho da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santo, criador do mundo e fonte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Nunca abandonais a obra da vossa sabedoria,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agindo sempre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vosso braço 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guiastes pelo deserto o vosso povo de Israel.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Hoje, com a luz e 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acompanhais sempre 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peregrina neste mundo;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acompanhais pelos caminhos da história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a felicidade perfeita em vosso reino.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também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Anjos e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proclamamos a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481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 e digno de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ó Deus, que amais os seres humanos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sempre os assistis no caminho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bendito 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presente no meio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quando nos reunimos por seu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outrora aos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nos revela as Escrituras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parte o pão para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vosso Filho permaneça entre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suplicamos, Pai de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envieis o vosso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santificar estes dons do pão e do vinho,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nosso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véspera de sua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durante a última Ceia,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ele, tomando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entregou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27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 que nos libertastes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pela cruz e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Celebrando, pois, ó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de Cristo, vosso Filho, nosso Salvador,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pela paixão e morte de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fizestes entrar na glória da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colocastes à vossa direita,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anunciamos a obra do vosso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até que ele venha,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oferecemos o pão da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cálice da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 oferta da vossa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Nela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sacrifício pascal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vos foi entregue.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pela força do Espírito do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contados, agora e por toda a eternidade,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entre os membros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cujo Corpo e Sangue comungamos.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Aceitai,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Fortalecei, Senhor, na 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convidados a participar da vossa mesa.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comunhão com o nosso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todos os Bispos, presbíteros, diáconos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com todo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possamos irradiar confiança e alegria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caminhar com fé e esperança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pelas estradas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Tornai viva nossa fé, nossa esperança!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Lembrai-vos dos nossos irmãos e irmãs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adormeceram na paz do vosso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 todos os falecidos,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cuja fé só vós conhecestes: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acolhei-os na luz da vossa face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concedei-lhes, no dia da ressurreição,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plenitude da vida.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Concedei-lhes, ó Senhor, a luz eterna!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Concedei-nos ainda,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fim da nossa peregrinação terrestre,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chegarmos todos à morada eterna,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onde viveremos para sempre convosco.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em comunhão com a bem-aventurada Virgem Maria,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Apóstolos e Mártires,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S. N.: santo do dia ou patrono)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louvaremos e glorificaremos,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515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Antes de participar do banquete da Eucaristia,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sinal de reconciliação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vínculo de união fraterna,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rezemos, juntos, como o Senhor nos ensinou: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Espírito de Cristo ressuscitado,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sinal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Provai e vede como o Senhor é bom;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feliz de quem nele encontra seu refúgio.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pedimos,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enriquecidos por essa tão grande dádiva,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possamos colher os frutos da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sem jamais cessar vosso louvor.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Confirmai, ó Deus, os corações dos vossos filhos e filhas,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fortalecei-os com vossa graça,</a:t>
            </a:r>
            <a:endParaRPr lang="pt-BR" sz="87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sejam fiéis na oração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sinceros no amor fraterno.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Glorificai o Senhor com vossa vida;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chemeClr val="bg1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7210</TotalTime>
  <Words>2927</Words>
  <Application>Microsoft Office PowerPoint</Application>
  <PresentationFormat>Apresentação na tela (4:3)</PresentationFormat>
  <Paragraphs>399</Paragraphs>
  <Slides>413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413</vt:i4>
      </vt:variant>
    </vt:vector>
  </HeadingPairs>
  <TitlesOfParts>
    <vt:vector size="41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893</cp:revision>
  <dcterms:created xsi:type="dcterms:W3CDTF">2011-01-02T16:51:38Z</dcterms:created>
  <dcterms:modified xsi:type="dcterms:W3CDTF">2012-06-21T13:36:30Z</dcterms:modified>
</cp:coreProperties>
</file>