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120.xml" ContentType="application/vnd.openxmlformats-officedocument.presentationml.slide+xml"/>
  <Override PartName="/ppt/slides/slide218.xml" ContentType="application/vnd.openxmlformats-officedocument.presentationml.slide+xml"/>
  <Override PartName="/ppt/slides/slide265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388.xml" ContentType="application/vnd.openxmlformats-officedocument.presentationml.slide+xml"/>
  <Override PartName="/ppt/slides/slide404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50.xml" ContentType="application/vnd.openxmlformats-officedocument.presentationml.slide+xml"/>
  <Override PartName="/ppt/slides/slide243.xml" ContentType="application/vnd.openxmlformats-officedocument.presentationml.slide+xml"/>
  <Override PartName="/ppt/slides/slide290.xml" ContentType="application/vnd.openxmlformats-officedocument.presentationml.slide+xml"/>
  <Override PartName="/ppt/slides/slide221.xml" ContentType="application/vnd.openxmlformats-officedocument.presentationml.slide+xml"/>
  <Override PartName="/ppt/slides/slide319.xml" ContentType="application/vnd.openxmlformats-officedocument.presentationml.slide+xml"/>
  <Override PartName="/ppt/slides/slide366.xml" ContentType="application/vnd.openxmlformats-officedocument.presentationml.slide+xml"/>
  <Override PartName="/ppt/slides/slide158.xml" ContentType="application/vnd.openxmlformats-officedocument.presentationml.slide+xml"/>
  <Override PartName="/ppt/slides/slide344.xml" ContentType="application/vnd.openxmlformats-officedocument.presentationml.slide+xml"/>
  <Override PartName="/ppt/slides/slide391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88.xml" ContentType="application/vnd.openxmlformats-officedocument.presentationml.slide+xml"/>
  <Override PartName="/ppt/slides/slide259.xml" ContentType="application/vnd.openxmlformats-officedocument.presentationml.slide+xml"/>
  <Override PartName="/ppt/slides/slide322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14.xml" ContentType="application/vnd.openxmlformats-officedocument.presentationml.slide+xml"/>
  <Override PartName="/ppt/slides/slide161.xml" ContentType="application/vnd.openxmlformats-officedocument.presentationml.slide+xml"/>
  <Override PartName="/ppt/slides/slide300.xml" ContentType="application/vnd.openxmlformats-officedocument.presentationml.slide+xml"/>
  <Override PartName="/ppt/slides/slide237.xml" ContentType="application/vnd.openxmlformats-officedocument.presentationml.slide+xml"/>
  <Override PartName="/ppt/slides/slide284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26.xml" ContentType="application/vnd.openxmlformats-officedocument.presentationml.slide+xml"/>
  <Override PartName="/ppt/slides/slide262.xml" ContentType="application/vnd.openxmlformats-officedocument.presentationml.slide+xml"/>
  <Override PartName="/ppt/slides/slide273.xml" ContentType="application/vnd.openxmlformats-officedocument.presentationml.slide+xml"/>
  <Override PartName="/ppt/slides/slide412.xml" ContentType="application/vnd.openxmlformats-officedocument.presentationml.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ppt/slides/slide251.xml" ContentType="application/vnd.openxmlformats-officedocument.presentationml.slide+xml"/>
  <Override PartName="/ppt/slides/slide349.xml" ContentType="application/vnd.openxmlformats-officedocument.presentationml.slide+xml"/>
  <Override PartName="/ppt/slides/slide396.xml" ContentType="application/vnd.openxmlformats-officedocument.presentationml.slide+xml"/>
  <Override PartName="/ppt/slides/slide40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240.xml" ContentType="application/vnd.openxmlformats-officedocument.presentationml.slide+xml"/>
  <Override PartName="/ppt/slides/slide327.xml" ContentType="application/vnd.openxmlformats-officedocument.presentationml.slide+xml"/>
  <Override PartName="/ppt/slides/slide338.xml" ContentType="application/vnd.openxmlformats-officedocument.presentationml.slide+xml"/>
  <Override PartName="/ppt/slides/slide374.xml" ContentType="application/vnd.openxmlformats-officedocument.presentationml.slide+xml"/>
  <Override PartName="/ppt/slides/slide385.xml" ContentType="application/vnd.openxmlformats-officedocument.presentationml.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s/slide316.xml" ContentType="application/vnd.openxmlformats-officedocument.presentationml.slide+xml"/>
  <Override PartName="/ppt/slides/slide36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s/slide305.xml" ContentType="application/vnd.openxmlformats-officedocument.presentationml.slide+xml"/>
  <Override PartName="/ppt/slides/slide352.xml" ContentType="application/vnd.openxmlformats-officedocument.presentationml.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slides/slide278.xml" ContentType="application/vnd.openxmlformats-officedocument.presentationml.slide+xml"/>
  <Override PartName="/ppt/slides/slide289.xml" ContentType="application/vnd.openxmlformats-officedocument.presentationml.slide+xml"/>
  <Override PartName="/ppt/slides/slide330.xml" ContentType="application/vnd.openxmlformats-officedocument.presentationml.slide+xml"/>
  <Override PartName="/ppt/slides/slide341.xml" ContentType="application/vnd.openxmlformats-officedocument.presentationml.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slides/slide267.xml" ContentType="application/vnd.openxmlformats-officedocument.presentationml.slide+xml"/>
  <Override PartName="/ppt/slides/slide417.xml" ContentType="application/vnd.openxmlformats-officedocument.presentationml.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s/slide209.xml" ContentType="application/vnd.openxmlformats-officedocument.presentationml.slide+xml"/>
  <Override PartName="/ppt/slides/slide256.xml" ContentType="application/vnd.openxmlformats-officedocument.presentationml.slide+xml"/>
  <Override PartName="/ppt/slides/slide40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slides/slide234.xml" ContentType="application/vnd.openxmlformats-officedocument.presentationml.slide+xml"/>
  <Override PartName="/ppt/slides/slide245.xml" ContentType="application/vnd.openxmlformats-officedocument.presentationml.slide+xml"/>
  <Override PartName="/ppt/slides/slide281.xml" ContentType="application/vnd.openxmlformats-officedocument.presentationml.slide+xml"/>
  <Override PartName="/ppt/slides/slide292.xml" ContentType="application/vnd.openxmlformats-officedocument.presentationml.slide+xml"/>
  <Override PartName="/ppt/slides/slide379.xml" ContentType="application/vnd.openxmlformats-officedocument.presentationml.slide+xml"/>
  <Override PartName="/ppt/slides/slide41.xml" ContentType="application/vnd.openxmlformats-officedocument.presentationml.slide+xml"/>
  <Override PartName="/ppt/slides/slide223.xml" ContentType="application/vnd.openxmlformats-officedocument.presentationml.slide+xml"/>
  <Override PartName="/ppt/slides/slide270.xml" ContentType="application/vnd.openxmlformats-officedocument.presentationml.slide+xml"/>
  <Override PartName="/ppt/slides/slide357.xml" ContentType="application/vnd.openxmlformats-officedocument.presentationml.slide+xml"/>
  <Override PartName="/ppt/slides/slide368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346.xml" ContentType="application/vnd.openxmlformats-officedocument.presentationml.slide+xml"/>
  <Override PartName="/ppt/slides/slide393.xml" ContentType="application/vnd.openxmlformats-officedocument.presentationml.slide+xml"/>
  <Override PartName="/ppt/slides/slide138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335.xml" ContentType="application/vnd.openxmlformats-officedocument.presentationml.slide+xml"/>
  <Override PartName="/ppt/slides/slide382.xml" ContentType="application/vnd.openxmlformats-officedocument.presentationml.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s/slide174.xml" ContentType="application/vnd.openxmlformats-officedocument.presentationml.slide+xml"/>
  <Override PartName="/ppt/slides/slide324.xml" ContentType="application/vnd.openxmlformats-officedocument.presentationml.slide+xml"/>
  <Override PartName="/ppt/slides/slide371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s/slide163.xml" ContentType="application/vnd.openxmlformats-officedocument.presentationml.slide+xml"/>
  <Override PartName="/ppt/slides/slide297.xml" ContentType="application/vnd.openxmlformats-officedocument.presentationml.slide+xml"/>
  <Override PartName="/ppt/slides/slide302.xml" ContentType="application/vnd.openxmlformats-officedocument.presentationml.slide+xml"/>
  <Override PartName="/ppt/slides/slide313.xml" ContentType="application/vnd.openxmlformats-officedocument.presentationml.slide+xml"/>
  <Override PartName="/ppt/slides/slide360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239.xml" ContentType="application/vnd.openxmlformats-officedocument.presentationml.slide+xml"/>
  <Override PartName="/ppt/slides/slide286.xml" ContentType="application/vnd.openxmlformats-officedocument.presentationml.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slides/slide264.xml" ContentType="application/vnd.openxmlformats-officedocument.presentationml.slide+xml"/>
  <Override PartName="/ppt/slides/slide275.xml" ContentType="application/vnd.openxmlformats-officedocument.presentationml.slide+xml"/>
  <Override PartName="/ppt/slides/slide414.xml" ContentType="application/vnd.openxmlformats-officedocument.presentationml.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53.xml" ContentType="application/vnd.openxmlformats-officedocument.presentationml.slide+xml"/>
  <Override PartName="/ppt/slides/slide398.xml" ContentType="application/vnd.openxmlformats-officedocument.presentationml.slide+xml"/>
  <Override PartName="/ppt/slides/slide403.xml" ContentType="application/vnd.openxmlformats-officedocument.presentationml.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s/slide242.xml" ContentType="application/vnd.openxmlformats-officedocument.presentationml.slide+xml"/>
  <Override PartName="/ppt/slides/slide329.xml" ContentType="application/vnd.openxmlformats-officedocument.presentationml.slide+xml"/>
  <Override PartName="/ppt/slides/slide376.xml" ContentType="application/vnd.openxmlformats-officedocument.presentationml.slide+xml"/>
  <Override PartName="/ppt/slides/slide387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231.xml" ContentType="application/vnd.openxmlformats-officedocument.presentationml.slide+xml"/>
  <Override PartName="/ppt/slides/slide318.xml" ContentType="application/vnd.openxmlformats-officedocument.presentationml.slide+xml"/>
  <Override PartName="/ppt/slides/slide365.xml" ContentType="application/vnd.openxmlformats-officedocument.presentationml.slide+xml"/>
  <Override PartName="/ppt/slides/slide157.xml" ContentType="application/vnd.openxmlformats-officedocument.presentationml.slide+xml"/>
  <Override PartName="/ppt/slides/slide220.xml" ContentType="application/vnd.openxmlformats-officedocument.presentationml.slide+xml"/>
  <Override PartName="/ppt/slides/slide307.xml" ContentType="application/vnd.openxmlformats-officedocument.presentationml.slide+xml"/>
  <Override PartName="/ppt/slides/slide354.xml" ContentType="application/vnd.openxmlformats-officedocument.presentationml.slide+xml"/>
  <Override PartName="/ppt/slides/slide98.xml" ContentType="application/vnd.openxmlformats-officedocument.presentationml.slide+xml"/>
  <Override PartName="/ppt/slides/slide146.xml" ContentType="application/vnd.openxmlformats-officedocument.presentationml.slide+xml"/>
  <Override PartName="/ppt/slides/slide193.xml" ContentType="application/vnd.openxmlformats-officedocument.presentationml.slide+xml"/>
  <Override PartName="/ppt/slides/slide332.xml" ContentType="application/vnd.openxmlformats-officedocument.presentationml.slide+xml"/>
  <Override PartName="/ppt/slides/slide343.xml" ContentType="application/vnd.openxmlformats-officedocument.presentationml.slide+xml"/>
  <Override PartName="/ppt/slides/slide390.xml" ContentType="application/vnd.openxmlformats-officedocument.presentationml.slide+xml"/>
  <Override PartName="/ppt/slides/slide87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69.xml" ContentType="application/vnd.openxmlformats-officedocument.presentationml.slide+xml"/>
  <Override PartName="/ppt/slides/slide321.xml" ContentType="application/vnd.openxmlformats-officedocument.presentationml.slide+xml"/>
  <Override PartName="/ppt/slides/slide419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258.xml" ContentType="application/vnd.openxmlformats-officedocument.presentationml.slide+xml"/>
  <Override PartName="/ppt/slides/slide310.xml" ContentType="application/vnd.openxmlformats-officedocument.presentationml.slide+xml"/>
  <Override PartName="/ppt/slides/slide40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s/slide247.xml" ContentType="application/vnd.openxmlformats-officedocument.presentationml.slide+xml"/>
  <Override PartName="/ppt/slides/slide283.xml" ContentType="application/vnd.openxmlformats-officedocument.presentationml.slide+xml"/>
  <Override PartName="/ppt/slides/slide29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slides/slide272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261.xml" ContentType="application/vnd.openxmlformats-officedocument.presentationml.slide+xml"/>
  <Override PartName="/ppt/slides/slide348.xml" ContentType="application/vnd.openxmlformats-officedocument.presentationml.slide+xml"/>
  <Override PartName="/ppt/slides/slide359.xml" ContentType="application/vnd.openxmlformats-officedocument.presentationml.slide+xml"/>
  <Override PartName="/ppt/slides/slide395.xml" ContentType="application/vnd.openxmlformats-officedocument.presentationml.slide+xml"/>
  <Override PartName="/ppt/slides/slide400.xml" ContentType="application/vnd.openxmlformats-officedocument.presentationml.slide+xml"/>
  <Override PartName="/ppt/slides/slide41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250.xml" ContentType="application/vnd.openxmlformats-officedocument.presentationml.slide+xml"/>
  <Override PartName="/ppt/slides/slide337.xml" ContentType="application/vnd.openxmlformats-officedocument.presentationml.slide+xml"/>
  <Override PartName="/ppt/slides/slide384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326.xml" ContentType="application/vnd.openxmlformats-officedocument.presentationml.slide+xml"/>
  <Override PartName="/ppt/slides/slide373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299.xml" ContentType="application/vnd.openxmlformats-officedocument.presentationml.slide+xml"/>
  <Override PartName="/ppt/slides/slide304.xml" ContentType="application/vnd.openxmlformats-officedocument.presentationml.slide+xml"/>
  <Override PartName="/ppt/slides/slide315.xml" ContentType="application/vnd.openxmlformats-officedocument.presentationml.slide+xml"/>
  <Override PartName="/ppt/slides/slide351.xml" ContentType="application/vnd.openxmlformats-officedocument.presentationml.slide+xml"/>
  <Override PartName="/ppt/slides/slide362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slides/slide288.xml" ContentType="application/vnd.openxmlformats-officedocument.presentationml.slide+xml"/>
  <Override PartName="/ppt/slides/slide340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77.xml" ContentType="application/vnd.openxmlformats-officedocument.presentationml.slide+xml"/>
  <Override PartName="/ppt/slides/slide416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slides/slide255.xml" ContentType="application/vnd.openxmlformats-officedocument.presentationml.slide+xml"/>
  <Override PartName="/ppt/slides/slide266.xml" ContentType="application/vnd.openxmlformats-officedocument.presentationml.slide+xml"/>
  <Override PartName="/ppt/slides/slide405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s/slide291.xml" ContentType="application/vnd.openxmlformats-officedocument.presentationml.slide+xml"/>
  <Override PartName="/ppt/slides/slide378.xml" ContentType="application/vnd.openxmlformats-officedocument.presentationml.slide+xml"/>
  <Override PartName="/ppt/slides/slide389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280.xml" ContentType="application/vnd.openxmlformats-officedocument.presentationml.slide+xml"/>
  <Override PartName="/ppt/slides/slide367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309.xml" ContentType="application/vnd.openxmlformats-officedocument.presentationml.slide+xml"/>
  <Override PartName="/ppt/slides/slide356.xml" ContentType="application/vnd.openxmlformats-officedocument.presentationml.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s/slide345.xml" ContentType="application/vnd.openxmlformats-officedocument.presentationml.slide+xml"/>
  <Override PartName="/ppt/slides/slide392.xml" ContentType="application/vnd.openxmlformats-officedocument.presentationml.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323.xml" ContentType="application/vnd.openxmlformats-officedocument.presentationml.slide+xml"/>
  <Override PartName="/ppt/slides/slide334.xml" ContentType="application/vnd.openxmlformats-officedocument.presentationml.slide+xml"/>
  <Override PartName="/ppt/slides/slide370.xml" ContentType="application/vnd.openxmlformats-officedocument.presentationml.slide+xml"/>
  <Override PartName="/ppt/slides/slide381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ppt/slides/slide312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s/slide238.xml" ContentType="application/vnd.openxmlformats-officedocument.presentationml.slide+xml"/>
  <Override PartName="/ppt/slides/slide249.xml" ContentType="application/vnd.openxmlformats-officedocument.presentationml.slide+xml"/>
  <Override PartName="/ppt/slides/slide285.xml" ContentType="application/vnd.openxmlformats-officedocument.presentationml.slide+xml"/>
  <Override PartName="/ppt/slides/slide296.xml" ContentType="application/vnd.openxmlformats-officedocument.presentationml.slide+xml"/>
  <Override PartName="/ppt/slides/slide301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slides/slide227.xml" ContentType="application/vnd.openxmlformats-officedocument.presentationml.slide+xml"/>
  <Override PartName="/ppt/slides/slide274.xml" ContentType="application/vnd.openxmlformats-officedocument.presentationml.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s/slide216.xml" ContentType="application/vnd.openxmlformats-officedocument.presentationml.slide+xml"/>
  <Override PartName="/ppt/slides/slide263.xml" ContentType="application/vnd.openxmlformats-officedocument.presentationml.slide+xml"/>
  <Override PartName="/ppt/slides/slide397.xml" ContentType="application/vnd.openxmlformats-officedocument.presentationml.slide+xml"/>
  <Override PartName="/ppt/slides/slide402.xml" ContentType="application/vnd.openxmlformats-officedocument.presentationml.slide+xml"/>
  <Override PartName="/ppt/slides/slide413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41.xml" ContentType="application/vnd.openxmlformats-officedocument.presentationml.slide+xml"/>
  <Override PartName="/ppt/slides/slide252.xml" ContentType="application/vnd.openxmlformats-officedocument.presentationml.slide+xml"/>
  <Override PartName="/ppt/slides/slide339.xml" ContentType="application/vnd.openxmlformats-officedocument.presentationml.slide+xml"/>
  <Override PartName="/ppt/slides/slide386.xml" ContentType="application/vnd.openxmlformats-officedocument.presentationml.slide+xml"/>
  <Override PartName="/ppt/slides/slide12.xml" ContentType="application/vnd.openxmlformats-officedocument.presentationml.slide+xml"/>
  <Override PartName="/ppt/slides/slide178.xml" ContentType="application/vnd.openxmlformats-officedocument.presentationml.slide+xml"/>
  <Override PartName="/ppt/slides/slide230.xml" ContentType="application/vnd.openxmlformats-officedocument.presentationml.slide+xml"/>
  <Override PartName="/ppt/slides/slide328.xml" ContentType="application/vnd.openxmlformats-officedocument.presentationml.slide+xml"/>
  <Override PartName="/ppt/slides/slide375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67.xml" ContentType="application/vnd.openxmlformats-officedocument.presentationml.slide+xml"/>
  <Override PartName="/ppt/slides/slide306.xml" ContentType="application/vnd.openxmlformats-officedocument.presentationml.slide+xml"/>
  <Override PartName="/ppt/slides/slide317.xml" ContentType="application/vnd.openxmlformats-officedocument.presentationml.slide+xml"/>
  <Override PartName="/ppt/slides/slide353.xml" ContentType="application/vnd.openxmlformats-officedocument.presentationml.slide+xml"/>
  <Override PartName="/ppt/slides/slide364.xml" ContentType="application/vnd.openxmlformats-officedocument.presentationml.slide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92.xml" ContentType="application/vnd.openxmlformats-officedocument.presentationml.slide+xml"/>
  <Override PartName="/ppt/slides/slide342.xml" ContentType="application/vnd.openxmlformats-officedocument.presentationml.slid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slides/slide181.xml" ContentType="application/vnd.openxmlformats-officedocument.presentationml.slide+xml"/>
  <Override PartName="/ppt/slides/slide279.xml" ContentType="application/vnd.openxmlformats-officedocument.presentationml.slide+xml"/>
  <Override PartName="/ppt/slides/slide331.xml" ContentType="application/vnd.openxmlformats-officedocument.presentationml.slide+xml"/>
  <Override PartName="/ppt/slides/slide418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slides/slide170.xml" ContentType="application/vnd.openxmlformats-officedocument.presentationml.slide+xml"/>
  <Override PartName="/ppt/slides/slide257.xml" ContentType="application/vnd.openxmlformats-officedocument.presentationml.slide+xml"/>
  <Override PartName="/ppt/slides/slide268.xml" ContentType="application/vnd.openxmlformats-officedocument.presentationml.slide+xml"/>
  <Override PartName="/ppt/slides/slide320.xml" ContentType="application/vnd.openxmlformats-officedocument.presentationml.slide+xml"/>
  <Override PartName="/ppt/slides/slide407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246.xml" ContentType="application/vnd.openxmlformats-officedocument.presentationml.slide+xml"/>
  <Override PartName="/ppt/slides/slide293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53.xml" ContentType="application/vnd.openxmlformats-officedocument.presentationml.slide+xml"/>
  <Override PartName="/ppt/slides/slide235.xml" ContentType="application/vnd.openxmlformats-officedocument.presentationml.slide+xml"/>
  <Override PartName="/ppt/slides/slide282.xml" ContentType="application/vnd.openxmlformats-officedocument.presentationml.slide+xml"/>
  <Override PartName="/ppt/slides/slide369.xml" ContentType="application/vnd.openxmlformats-officedocument.presentationml.slide+xml"/>
  <Default Extension="jpeg" ContentType="image/jpeg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60.xml" ContentType="application/vnd.openxmlformats-officedocument.presentationml.slide+xml"/>
  <Override PartName="/ppt/slides/slide271.xml" ContentType="application/vnd.openxmlformats-officedocument.presentationml.slide+xml"/>
  <Override PartName="/ppt/slides/slide358.xml" ContentType="application/vnd.openxmlformats-officedocument.presentationml.slide+xml"/>
  <Override PartName="/ppt/slides/slide410.xml" ContentType="application/vnd.openxmlformats-officedocument.presentationml.slide+xml"/>
  <Override PartName="/ppt/slides/slide20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347.xml" ContentType="application/vnd.openxmlformats-officedocument.presentationml.slide+xml"/>
  <Override PartName="/ppt/slides/slide394.xml" ContentType="application/vnd.openxmlformats-officedocument.presentationml.slide+xml"/>
  <Override PartName="/ppt/slides/slide139.xml" ContentType="application/vnd.openxmlformats-officedocument.presentationml.slide+xml"/>
  <Override PartName="/ppt/slides/slide186.xml" ContentType="application/vnd.openxmlformats-officedocument.presentationml.slide+xml"/>
  <Override PartName="/ppt/slides/slide325.xml" ContentType="application/vnd.openxmlformats-officedocument.presentationml.slide+xml"/>
  <Override PartName="/ppt/slides/slide336.xml" ContentType="application/vnd.openxmlformats-officedocument.presentationml.slide+xml"/>
  <Override PartName="/ppt/slides/slide372.xml" ContentType="application/vnd.openxmlformats-officedocument.presentationml.slide+xml"/>
  <Override PartName="/ppt/slides/slide383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314.xml" ContentType="application/vnd.openxmlformats-officedocument.presentationml.slide+xml"/>
  <Override PartName="/ppt/slides/slide361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106.xml" ContentType="application/vnd.openxmlformats-officedocument.presentationml.slide+xml"/>
  <Override PartName="/ppt/slides/slide153.xml" ContentType="application/vnd.openxmlformats-officedocument.presentationml.slide+xml"/>
  <Override PartName="/ppt/slides/slide287.xml" ContentType="application/vnd.openxmlformats-officedocument.presentationml.slide+xml"/>
  <Override PartName="/ppt/slides/slide298.xml" ContentType="application/vnd.openxmlformats-officedocument.presentationml.slide+xml"/>
  <Override PartName="/ppt/slides/slide303.xml" ContentType="application/vnd.openxmlformats-officedocument.presentationml.slide+xml"/>
  <Override PartName="/ppt/slides/slide350.xml" ContentType="application/vnd.openxmlformats-officedocument.presentationml.slide+xml"/>
  <Override PartName="/ppt/slides/slide58.xml" ContentType="application/vnd.openxmlformats-officedocument.presentationml.slide+xml"/>
  <Override PartName="/ppt/slides/slide229.xml" ContentType="application/vnd.openxmlformats-officedocument.presentationml.slide+xml"/>
  <Override PartName="/ppt/slides/slide276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31.xml" ContentType="application/vnd.openxmlformats-officedocument.presentationml.slide+xml"/>
  <Override PartName="/ppt/slides/slide399.xml" ContentType="application/vnd.openxmlformats-officedocument.presentationml.slide+xml"/>
  <Override PartName="/ppt/slides/slide415.xml" ContentType="application/vnd.openxmlformats-officedocument.presentationml.slide+xml"/>
  <Override PartName="/ppt/slides/slide207.xml" ContentType="application/vnd.openxmlformats-officedocument.presentationml.slide+xml"/>
  <Override PartName="/ppt/slides/slide254.xml" ContentType="application/vnd.openxmlformats-officedocument.presentationml.slide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377.xml" ContentType="application/vnd.openxmlformats-officedocument.presentationml.slide+xml"/>
  <Override PartName="/ppt/slides/slide169.xml" ContentType="application/vnd.openxmlformats-officedocument.presentationml.slide+xml"/>
  <Override PartName="/ppt/slides/slide308.xml" ContentType="application/vnd.openxmlformats-officedocument.presentationml.slide+xml"/>
  <Override PartName="/ppt/slides/slide355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333.xml" ContentType="application/vnd.openxmlformats-officedocument.presentationml.slide+xml"/>
  <Override PartName="/ppt/slides/slide380.xml" ContentType="application/vnd.openxmlformats-officedocument.presentationml.slide+xml"/>
  <Override PartName="/ppt/slides/slide77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409.xml" ContentType="application/vnd.openxmlformats-officedocument.presentationml.slide+xml"/>
  <Override PartName="/ppt/slides/slide5.xml" ContentType="application/vnd.openxmlformats-officedocument.presentationml.slide+xml"/>
  <Override PartName="/ppt/slides/slide103.xml" ContentType="application/vnd.openxmlformats-officedocument.presentationml.slide+xml"/>
  <Override PartName="/ppt/slides/slide150.xml" ContentType="application/vnd.openxmlformats-officedocument.presentationml.slide+xml"/>
  <Override PartName="/ppt/slides/slide248.xml" ContentType="application/vnd.openxmlformats-officedocument.presentationml.slide+xml"/>
  <Override PartName="/ppt/slides/slide295.xml" ContentType="application/vnd.openxmlformats-officedocument.presentationml.slide+xml"/>
  <Override PartName="/ppt/slides/slide311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55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8" r:id="rId2"/>
    <p:sldId id="24919" r:id="rId3"/>
    <p:sldId id="28661" r:id="rId4"/>
    <p:sldId id="22908" r:id="rId5"/>
    <p:sldId id="29173" r:id="rId6"/>
    <p:sldId id="29174" r:id="rId7"/>
    <p:sldId id="29175" r:id="rId8"/>
    <p:sldId id="29176" r:id="rId9"/>
    <p:sldId id="29177" r:id="rId10"/>
    <p:sldId id="29178" r:id="rId11"/>
    <p:sldId id="29179" r:id="rId12"/>
    <p:sldId id="958" r:id="rId13"/>
    <p:sldId id="1083" r:id="rId14"/>
    <p:sldId id="8277" r:id="rId15"/>
    <p:sldId id="1113" r:id="rId16"/>
    <p:sldId id="29181" r:id="rId17"/>
    <p:sldId id="29182" r:id="rId18"/>
    <p:sldId id="29183" r:id="rId19"/>
    <p:sldId id="29184" r:id="rId20"/>
    <p:sldId id="29185" r:id="rId21"/>
    <p:sldId id="24926" r:id="rId22"/>
    <p:sldId id="1122" r:id="rId23"/>
    <p:sldId id="29187" r:id="rId24"/>
    <p:sldId id="29188" r:id="rId25"/>
    <p:sldId id="29190" r:id="rId26"/>
    <p:sldId id="29191" r:id="rId27"/>
    <p:sldId id="29192" r:id="rId28"/>
    <p:sldId id="29193" r:id="rId29"/>
    <p:sldId id="29194" r:id="rId30"/>
    <p:sldId id="29195" r:id="rId31"/>
    <p:sldId id="29196" r:id="rId32"/>
    <p:sldId id="29197" r:id="rId33"/>
    <p:sldId id="29198" r:id="rId34"/>
    <p:sldId id="29199" r:id="rId35"/>
    <p:sldId id="29200" r:id="rId36"/>
    <p:sldId id="29201" r:id="rId37"/>
    <p:sldId id="24948" r:id="rId38"/>
    <p:sldId id="7275" r:id="rId39"/>
    <p:sldId id="23721" r:id="rId40"/>
    <p:sldId id="23722" r:id="rId41"/>
    <p:sldId id="23723" r:id="rId42"/>
    <p:sldId id="23724" r:id="rId43"/>
    <p:sldId id="23725" r:id="rId44"/>
    <p:sldId id="23726" r:id="rId45"/>
    <p:sldId id="23727" r:id="rId46"/>
    <p:sldId id="23728" r:id="rId47"/>
    <p:sldId id="23729" r:id="rId48"/>
    <p:sldId id="23730" r:id="rId49"/>
    <p:sldId id="23731" r:id="rId50"/>
    <p:sldId id="23732" r:id="rId51"/>
    <p:sldId id="23733" r:id="rId52"/>
    <p:sldId id="8307" r:id="rId53"/>
    <p:sldId id="8308" r:id="rId54"/>
    <p:sldId id="29202" r:id="rId55"/>
    <p:sldId id="29203" r:id="rId56"/>
    <p:sldId id="29204" r:id="rId57"/>
    <p:sldId id="29205" r:id="rId58"/>
    <p:sldId id="29206" r:id="rId59"/>
    <p:sldId id="29207" r:id="rId60"/>
    <p:sldId id="29208" r:id="rId61"/>
    <p:sldId id="29209" r:id="rId62"/>
    <p:sldId id="5429" r:id="rId63"/>
    <p:sldId id="1175" r:id="rId64"/>
    <p:sldId id="11712" r:id="rId65"/>
    <p:sldId id="28844" r:id="rId66"/>
    <p:sldId id="8318" r:id="rId67"/>
    <p:sldId id="8319" r:id="rId68"/>
    <p:sldId id="29210" r:id="rId69"/>
    <p:sldId id="29211" r:id="rId70"/>
    <p:sldId id="29212" r:id="rId71"/>
    <p:sldId id="29213" r:id="rId72"/>
    <p:sldId id="29214" r:id="rId73"/>
    <p:sldId id="29215" r:id="rId74"/>
    <p:sldId id="29216" r:id="rId75"/>
    <p:sldId id="29217" r:id="rId76"/>
    <p:sldId id="29218" r:id="rId77"/>
    <p:sldId id="29219" r:id="rId78"/>
    <p:sldId id="8345" r:id="rId79"/>
    <p:sldId id="8346" r:id="rId80"/>
    <p:sldId id="29220" r:id="rId81"/>
    <p:sldId id="29221" r:id="rId82"/>
    <p:sldId id="29222" r:id="rId83"/>
    <p:sldId id="29223" r:id="rId84"/>
    <p:sldId id="29224" r:id="rId85"/>
    <p:sldId id="29225" r:id="rId86"/>
    <p:sldId id="29226" r:id="rId87"/>
    <p:sldId id="29227" r:id="rId88"/>
    <p:sldId id="29228" r:id="rId89"/>
    <p:sldId id="29229" r:id="rId90"/>
    <p:sldId id="29230" r:id="rId91"/>
    <p:sldId id="29231" r:id="rId92"/>
    <p:sldId id="29232" r:id="rId93"/>
    <p:sldId id="29233" r:id="rId94"/>
    <p:sldId id="29234" r:id="rId95"/>
    <p:sldId id="29235" r:id="rId96"/>
    <p:sldId id="29236" r:id="rId97"/>
    <p:sldId id="29237" r:id="rId98"/>
    <p:sldId id="29238" r:id="rId99"/>
    <p:sldId id="29239" r:id="rId100"/>
    <p:sldId id="29240" r:id="rId101"/>
    <p:sldId id="29241" r:id="rId102"/>
    <p:sldId id="29242" r:id="rId103"/>
    <p:sldId id="29243" r:id="rId104"/>
    <p:sldId id="8379" r:id="rId105"/>
    <p:sldId id="8380" r:id="rId106"/>
    <p:sldId id="29244" r:id="rId107"/>
    <p:sldId id="29245" r:id="rId108"/>
    <p:sldId id="29246" r:id="rId109"/>
    <p:sldId id="29247" r:id="rId110"/>
    <p:sldId id="29248" r:id="rId111"/>
    <p:sldId id="29249" r:id="rId112"/>
    <p:sldId id="29250" r:id="rId113"/>
    <p:sldId id="29251" r:id="rId114"/>
    <p:sldId id="29252" r:id="rId115"/>
    <p:sldId id="29253" r:id="rId116"/>
    <p:sldId id="29254" r:id="rId117"/>
    <p:sldId id="29255" r:id="rId118"/>
    <p:sldId id="29256" r:id="rId119"/>
    <p:sldId id="29257" r:id="rId120"/>
    <p:sldId id="29258" r:id="rId121"/>
    <p:sldId id="29259" r:id="rId122"/>
    <p:sldId id="29260" r:id="rId123"/>
    <p:sldId id="29261" r:id="rId124"/>
    <p:sldId id="29262" r:id="rId125"/>
    <p:sldId id="26969" r:id="rId126"/>
    <p:sldId id="6475" r:id="rId127"/>
    <p:sldId id="7404" r:id="rId128"/>
    <p:sldId id="8402" r:id="rId129"/>
    <p:sldId id="29263" r:id="rId130"/>
    <p:sldId id="29264" r:id="rId131"/>
    <p:sldId id="29265" r:id="rId132"/>
    <p:sldId id="29266" r:id="rId133"/>
    <p:sldId id="29267" r:id="rId134"/>
    <p:sldId id="29268" r:id="rId135"/>
    <p:sldId id="29269" r:id="rId136"/>
    <p:sldId id="29270" r:id="rId137"/>
    <p:sldId id="29271" r:id="rId138"/>
    <p:sldId id="29272" r:id="rId139"/>
    <p:sldId id="29273" r:id="rId140"/>
    <p:sldId id="29274" r:id="rId141"/>
    <p:sldId id="29275" r:id="rId142"/>
    <p:sldId id="29276" r:id="rId143"/>
    <p:sldId id="29277" r:id="rId144"/>
    <p:sldId id="29278" r:id="rId145"/>
    <p:sldId id="29279" r:id="rId146"/>
    <p:sldId id="29280" r:id="rId147"/>
    <p:sldId id="29281" r:id="rId148"/>
    <p:sldId id="29282" r:id="rId149"/>
    <p:sldId id="29283" r:id="rId150"/>
    <p:sldId id="29284" r:id="rId151"/>
    <p:sldId id="29285" r:id="rId152"/>
    <p:sldId id="29286" r:id="rId153"/>
    <p:sldId id="29287" r:id="rId154"/>
    <p:sldId id="29288" r:id="rId155"/>
    <p:sldId id="28787" r:id="rId156"/>
    <p:sldId id="27079" r:id="rId157"/>
    <p:sldId id="28919" r:id="rId158"/>
    <p:sldId id="28920" r:id="rId159"/>
    <p:sldId id="28921" r:id="rId160"/>
    <p:sldId id="28922" r:id="rId161"/>
    <p:sldId id="28923" r:id="rId162"/>
    <p:sldId id="28924" r:id="rId163"/>
    <p:sldId id="28925" r:id="rId164"/>
    <p:sldId id="28926" r:id="rId165"/>
    <p:sldId id="28927" r:id="rId166"/>
    <p:sldId id="28928" r:id="rId167"/>
    <p:sldId id="28929" r:id="rId168"/>
    <p:sldId id="28930" r:id="rId169"/>
    <p:sldId id="28931" r:id="rId170"/>
    <p:sldId id="27093" r:id="rId171"/>
    <p:sldId id="1275" r:id="rId172"/>
    <p:sldId id="28932" r:id="rId173"/>
    <p:sldId id="28933" r:id="rId174"/>
    <p:sldId id="29289" r:id="rId175"/>
    <p:sldId id="28934" r:id="rId176"/>
    <p:sldId id="23294" r:id="rId177"/>
    <p:sldId id="23894" r:id="rId178"/>
    <p:sldId id="29290" r:id="rId179"/>
    <p:sldId id="29291" r:id="rId180"/>
    <p:sldId id="29292" r:id="rId181"/>
    <p:sldId id="29293" r:id="rId182"/>
    <p:sldId id="29294" r:id="rId183"/>
    <p:sldId id="29295" r:id="rId184"/>
    <p:sldId id="29296" r:id="rId185"/>
    <p:sldId id="29297" r:id="rId186"/>
    <p:sldId id="29298" r:id="rId187"/>
    <p:sldId id="29299" r:id="rId188"/>
    <p:sldId id="29300" r:id="rId189"/>
    <p:sldId id="29301" r:id="rId190"/>
    <p:sldId id="29302" r:id="rId191"/>
    <p:sldId id="29303" r:id="rId192"/>
    <p:sldId id="29305" r:id="rId193"/>
    <p:sldId id="27384" r:id="rId194"/>
    <p:sldId id="17245" r:id="rId195"/>
    <p:sldId id="2836" r:id="rId196"/>
    <p:sldId id="1329" r:id="rId197"/>
    <p:sldId id="1330" r:id="rId198"/>
    <p:sldId id="1331" r:id="rId199"/>
    <p:sldId id="1332" r:id="rId200"/>
    <p:sldId id="1333" r:id="rId201"/>
    <p:sldId id="1334" r:id="rId202"/>
    <p:sldId id="8475" r:id="rId203"/>
    <p:sldId id="8476" r:id="rId204"/>
    <p:sldId id="29306" r:id="rId205"/>
    <p:sldId id="29307" r:id="rId206"/>
    <p:sldId id="29308" r:id="rId207"/>
    <p:sldId id="29309" r:id="rId208"/>
    <p:sldId id="29310" r:id="rId209"/>
    <p:sldId id="29311" r:id="rId210"/>
    <p:sldId id="27114" r:id="rId211"/>
    <p:sldId id="29313" r:id="rId212"/>
    <p:sldId id="29314" r:id="rId213"/>
    <p:sldId id="29315" r:id="rId214"/>
    <p:sldId id="29316" r:id="rId215"/>
    <p:sldId id="29317" r:id="rId216"/>
    <p:sldId id="29318" r:id="rId217"/>
    <p:sldId id="29319" r:id="rId218"/>
    <p:sldId id="29320" r:id="rId219"/>
    <p:sldId id="29321" r:id="rId220"/>
    <p:sldId id="29322" r:id="rId221"/>
    <p:sldId id="29323" r:id="rId222"/>
    <p:sldId id="29324" r:id="rId223"/>
    <p:sldId id="29325" r:id="rId224"/>
    <p:sldId id="29326" r:id="rId225"/>
    <p:sldId id="29327" r:id="rId226"/>
    <p:sldId id="29328" r:id="rId227"/>
    <p:sldId id="29329" r:id="rId228"/>
    <p:sldId id="29330" r:id="rId229"/>
    <p:sldId id="29331" r:id="rId230"/>
    <p:sldId id="29332" r:id="rId231"/>
    <p:sldId id="29333" r:id="rId232"/>
    <p:sldId id="29334" r:id="rId233"/>
    <p:sldId id="29335" r:id="rId234"/>
    <p:sldId id="29336" r:id="rId235"/>
    <p:sldId id="29337" r:id="rId236"/>
    <p:sldId id="29338" r:id="rId237"/>
    <p:sldId id="29339" r:id="rId238"/>
    <p:sldId id="29340" r:id="rId239"/>
    <p:sldId id="29341" r:id="rId240"/>
    <p:sldId id="29342" r:id="rId241"/>
    <p:sldId id="29343" r:id="rId242"/>
    <p:sldId id="29344" r:id="rId243"/>
    <p:sldId id="29345" r:id="rId244"/>
    <p:sldId id="29346" r:id="rId245"/>
    <p:sldId id="29347" r:id="rId246"/>
    <p:sldId id="29348" r:id="rId247"/>
    <p:sldId id="29349" r:id="rId248"/>
    <p:sldId id="29350" r:id="rId249"/>
    <p:sldId id="29351" r:id="rId250"/>
    <p:sldId id="29352" r:id="rId251"/>
    <p:sldId id="29353" r:id="rId252"/>
    <p:sldId id="29354" r:id="rId253"/>
    <p:sldId id="29355" r:id="rId254"/>
    <p:sldId id="29356" r:id="rId255"/>
    <p:sldId id="29357" r:id="rId256"/>
    <p:sldId id="29358" r:id="rId257"/>
    <p:sldId id="29359" r:id="rId258"/>
    <p:sldId id="29360" r:id="rId259"/>
    <p:sldId id="29361" r:id="rId260"/>
    <p:sldId id="29362" r:id="rId261"/>
    <p:sldId id="29363" r:id="rId262"/>
    <p:sldId id="29364" r:id="rId263"/>
    <p:sldId id="29365" r:id="rId264"/>
    <p:sldId id="29366" r:id="rId265"/>
    <p:sldId id="29367" r:id="rId266"/>
    <p:sldId id="29368" r:id="rId267"/>
    <p:sldId id="29369" r:id="rId268"/>
    <p:sldId id="29370" r:id="rId269"/>
    <p:sldId id="29371" r:id="rId270"/>
    <p:sldId id="29372" r:id="rId271"/>
    <p:sldId id="29373" r:id="rId272"/>
    <p:sldId id="29374" r:id="rId273"/>
    <p:sldId id="29375" r:id="rId274"/>
    <p:sldId id="29376" r:id="rId275"/>
    <p:sldId id="29377" r:id="rId276"/>
    <p:sldId id="29378" r:id="rId277"/>
    <p:sldId id="29379" r:id="rId278"/>
    <p:sldId id="29380" r:id="rId279"/>
    <p:sldId id="29381" r:id="rId280"/>
    <p:sldId id="29382" r:id="rId281"/>
    <p:sldId id="29383" r:id="rId282"/>
    <p:sldId id="29389" r:id="rId283"/>
    <p:sldId id="29390" r:id="rId284"/>
    <p:sldId id="29391" r:id="rId285"/>
    <p:sldId id="29392" r:id="rId286"/>
    <p:sldId id="29398" r:id="rId287"/>
    <p:sldId id="29399" r:id="rId288"/>
    <p:sldId id="29400" r:id="rId289"/>
    <p:sldId id="29401" r:id="rId290"/>
    <p:sldId id="29402" r:id="rId291"/>
    <p:sldId id="29403" r:id="rId292"/>
    <p:sldId id="29404" r:id="rId293"/>
    <p:sldId id="29405" r:id="rId294"/>
    <p:sldId id="29406" r:id="rId295"/>
    <p:sldId id="29407" r:id="rId296"/>
    <p:sldId id="29408" r:id="rId297"/>
    <p:sldId id="29409" r:id="rId298"/>
    <p:sldId id="29410" r:id="rId299"/>
    <p:sldId id="29411" r:id="rId300"/>
    <p:sldId id="29412" r:id="rId301"/>
    <p:sldId id="29413" r:id="rId302"/>
    <p:sldId id="29414" r:id="rId303"/>
    <p:sldId id="29415" r:id="rId304"/>
    <p:sldId id="29416" r:id="rId305"/>
    <p:sldId id="29417" r:id="rId306"/>
    <p:sldId id="29418" r:id="rId307"/>
    <p:sldId id="29419" r:id="rId308"/>
    <p:sldId id="29420" r:id="rId309"/>
    <p:sldId id="29421" r:id="rId310"/>
    <p:sldId id="29422" r:id="rId311"/>
    <p:sldId id="29423" r:id="rId312"/>
    <p:sldId id="29424" r:id="rId313"/>
    <p:sldId id="29425" r:id="rId314"/>
    <p:sldId id="29426" r:id="rId315"/>
    <p:sldId id="29427" r:id="rId316"/>
    <p:sldId id="29428" r:id="rId317"/>
    <p:sldId id="29429" r:id="rId318"/>
    <p:sldId id="29430" r:id="rId319"/>
    <p:sldId id="29431" r:id="rId320"/>
    <p:sldId id="29432" r:id="rId321"/>
    <p:sldId id="29433" r:id="rId322"/>
    <p:sldId id="29434" r:id="rId323"/>
    <p:sldId id="29435" r:id="rId324"/>
    <p:sldId id="29436" r:id="rId325"/>
    <p:sldId id="29437" r:id="rId326"/>
    <p:sldId id="29438" r:id="rId327"/>
    <p:sldId id="29439" r:id="rId328"/>
    <p:sldId id="29440" r:id="rId329"/>
    <p:sldId id="29441" r:id="rId330"/>
    <p:sldId id="29442" r:id="rId331"/>
    <p:sldId id="29443" r:id="rId332"/>
    <p:sldId id="29444" r:id="rId333"/>
    <p:sldId id="29445" r:id="rId334"/>
    <p:sldId id="29446" r:id="rId335"/>
    <p:sldId id="29447" r:id="rId336"/>
    <p:sldId id="29448" r:id="rId337"/>
    <p:sldId id="29449" r:id="rId338"/>
    <p:sldId id="29450" r:id="rId339"/>
    <p:sldId id="29451" r:id="rId340"/>
    <p:sldId id="29452" r:id="rId341"/>
    <p:sldId id="27538" r:id="rId342"/>
    <p:sldId id="6208" r:id="rId343"/>
    <p:sldId id="29454" r:id="rId344"/>
    <p:sldId id="29455" r:id="rId345"/>
    <p:sldId id="29456" r:id="rId346"/>
    <p:sldId id="29457" r:id="rId347"/>
    <p:sldId id="29458" r:id="rId348"/>
    <p:sldId id="29459" r:id="rId349"/>
    <p:sldId id="29460" r:id="rId350"/>
    <p:sldId id="29461" r:id="rId351"/>
    <p:sldId id="29462" r:id="rId352"/>
    <p:sldId id="29463" r:id="rId353"/>
    <p:sldId id="29464" r:id="rId354"/>
    <p:sldId id="29465" r:id="rId355"/>
    <p:sldId id="29466" r:id="rId356"/>
    <p:sldId id="29467" r:id="rId357"/>
    <p:sldId id="29468" r:id="rId358"/>
    <p:sldId id="29469" r:id="rId359"/>
    <p:sldId id="29470" r:id="rId360"/>
    <p:sldId id="29471" r:id="rId361"/>
    <p:sldId id="29472" r:id="rId362"/>
    <p:sldId id="29473" r:id="rId363"/>
    <p:sldId id="29474" r:id="rId364"/>
    <p:sldId id="29476" r:id="rId365"/>
    <p:sldId id="29477" r:id="rId366"/>
    <p:sldId id="29478" r:id="rId367"/>
    <p:sldId id="29479" r:id="rId368"/>
    <p:sldId id="29480" r:id="rId369"/>
    <p:sldId id="29481" r:id="rId370"/>
    <p:sldId id="29482" r:id="rId371"/>
    <p:sldId id="29483" r:id="rId372"/>
    <p:sldId id="29484" r:id="rId373"/>
    <p:sldId id="29485" r:id="rId374"/>
    <p:sldId id="29486" r:id="rId375"/>
    <p:sldId id="29487" r:id="rId376"/>
    <p:sldId id="29489" r:id="rId377"/>
    <p:sldId id="29490" r:id="rId378"/>
    <p:sldId id="29491" r:id="rId379"/>
    <p:sldId id="29492" r:id="rId380"/>
    <p:sldId id="29493" r:id="rId381"/>
    <p:sldId id="29494" r:id="rId382"/>
    <p:sldId id="29495" r:id="rId383"/>
    <p:sldId id="29496" r:id="rId384"/>
    <p:sldId id="29497" r:id="rId385"/>
    <p:sldId id="29498" r:id="rId386"/>
    <p:sldId id="29499" r:id="rId387"/>
    <p:sldId id="29500" r:id="rId388"/>
    <p:sldId id="29501" r:id="rId389"/>
    <p:sldId id="29502" r:id="rId390"/>
    <p:sldId id="29503" r:id="rId391"/>
    <p:sldId id="29504" r:id="rId392"/>
    <p:sldId id="28175" r:id="rId393"/>
    <p:sldId id="1511" r:id="rId394"/>
    <p:sldId id="8726" r:id="rId395"/>
    <p:sldId id="8727" r:id="rId396"/>
    <p:sldId id="29505" r:id="rId397"/>
    <p:sldId id="29506" r:id="rId398"/>
    <p:sldId id="29507" r:id="rId399"/>
    <p:sldId id="29508" r:id="rId400"/>
    <p:sldId id="29509" r:id="rId401"/>
    <p:sldId id="29510" r:id="rId402"/>
    <p:sldId id="8217" r:id="rId403"/>
    <p:sldId id="1643" r:id="rId404"/>
    <p:sldId id="29512" r:id="rId405"/>
    <p:sldId id="29513" r:id="rId406"/>
    <p:sldId id="29514" r:id="rId407"/>
    <p:sldId id="29515" r:id="rId408"/>
    <p:sldId id="29516" r:id="rId409"/>
    <p:sldId id="29517" r:id="rId410"/>
    <p:sldId id="29518" r:id="rId411"/>
    <p:sldId id="29521" r:id="rId412"/>
    <p:sldId id="29522" r:id="rId413"/>
    <p:sldId id="29523" r:id="rId414"/>
    <p:sldId id="29524" r:id="rId415"/>
    <p:sldId id="29525" r:id="rId416"/>
    <p:sldId id="29526" r:id="rId417"/>
    <p:sldId id="14221" r:id="rId418"/>
    <p:sldId id="1657" r:id="rId419"/>
    <p:sldId id="5053" r:id="rId420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99"/>
    <a:srgbClr val="0094C8"/>
    <a:srgbClr val="00A7E2"/>
    <a:srgbClr val="006600"/>
    <a:srgbClr val="0000FF"/>
    <a:srgbClr val="7030A0"/>
    <a:srgbClr val="274467"/>
    <a:srgbClr val="4B4B4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2905" autoAdjust="0"/>
    <p:restoredTop sz="86377" autoAdjust="0"/>
  </p:normalViewPr>
  <p:slideViewPr>
    <p:cSldViewPr>
      <p:cViewPr>
        <p:scale>
          <a:sx n="66" d="100"/>
          <a:sy n="66" d="100"/>
        </p:scale>
        <p:origin x="-2436" y="-1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54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66" Type="http://schemas.openxmlformats.org/officeDocument/2006/relationships/slide" Target="slides/slide365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377" Type="http://schemas.openxmlformats.org/officeDocument/2006/relationships/slide" Target="slides/slide376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402" Type="http://schemas.openxmlformats.org/officeDocument/2006/relationships/slide" Target="slides/slide401.xml"/><Relationship Id="rId279" Type="http://schemas.openxmlformats.org/officeDocument/2006/relationships/slide" Target="slides/slide278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25" Type="http://schemas.openxmlformats.org/officeDocument/2006/relationships/slide" Target="slides/slide324.xml"/><Relationship Id="rId346" Type="http://schemas.openxmlformats.org/officeDocument/2006/relationships/slide" Target="slides/slide345.xml"/><Relationship Id="rId367" Type="http://schemas.openxmlformats.org/officeDocument/2006/relationships/slide" Target="slides/slide366.xml"/><Relationship Id="rId388" Type="http://schemas.openxmlformats.org/officeDocument/2006/relationships/slide" Target="slides/slide387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413" Type="http://schemas.openxmlformats.org/officeDocument/2006/relationships/slide" Target="slides/slide412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15" Type="http://schemas.openxmlformats.org/officeDocument/2006/relationships/slide" Target="slides/slide314.xml"/><Relationship Id="rId336" Type="http://schemas.openxmlformats.org/officeDocument/2006/relationships/slide" Target="slides/slide335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378" Type="http://schemas.openxmlformats.org/officeDocument/2006/relationships/slide" Target="slides/slide377.xml"/><Relationship Id="rId399" Type="http://schemas.openxmlformats.org/officeDocument/2006/relationships/slide" Target="slides/slide398.xml"/><Relationship Id="rId403" Type="http://schemas.openxmlformats.org/officeDocument/2006/relationships/slide" Target="slides/slide402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424" Type="http://schemas.openxmlformats.org/officeDocument/2006/relationships/tableStyles" Target="tableStyles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26" Type="http://schemas.openxmlformats.org/officeDocument/2006/relationships/slide" Target="slides/slide325.xml"/><Relationship Id="rId347" Type="http://schemas.openxmlformats.org/officeDocument/2006/relationships/slide" Target="slides/slide346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368" Type="http://schemas.openxmlformats.org/officeDocument/2006/relationships/slide" Target="slides/slide367.xml"/><Relationship Id="rId389" Type="http://schemas.openxmlformats.org/officeDocument/2006/relationships/slide" Target="slides/slide388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414" Type="http://schemas.openxmlformats.org/officeDocument/2006/relationships/slide" Target="slides/slide413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16" Type="http://schemas.openxmlformats.org/officeDocument/2006/relationships/slide" Target="slides/slide315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358" Type="http://schemas.openxmlformats.org/officeDocument/2006/relationships/slide" Target="slides/slide357.xml"/><Relationship Id="rId379" Type="http://schemas.openxmlformats.org/officeDocument/2006/relationships/slide" Target="slides/slide378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390" Type="http://schemas.openxmlformats.org/officeDocument/2006/relationships/slide" Target="slides/slide389.xml"/><Relationship Id="rId404" Type="http://schemas.openxmlformats.org/officeDocument/2006/relationships/slide" Target="slides/slide403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48" Type="http://schemas.openxmlformats.org/officeDocument/2006/relationships/slide" Target="slides/slide347.xml"/><Relationship Id="rId369" Type="http://schemas.openxmlformats.org/officeDocument/2006/relationships/slide" Target="slides/slide368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415" Type="http://schemas.openxmlformats.org/officeDocument/2006/relationships/slide" Target="slides/slide414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17" Type="http://schemas.openxmlformats.org/officeDocument/2006/relationships/slide" Target="slides/slide316.xml"/><Relationship Id="rId338" Type="http://schemas.openxmlformats.org/officeDocument/2006/relationships/slide" Target="slides/slide337.xml"/><Relationship Id="rId359" Type="http://schemas.openxmlformats.org/officeDocument/2006/relationships/slide" Target="slides/slide358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391" Type="http://schemas.openxmlformats.org/officeDocument/2006/relationships/slide" Target="slides/slide390.xml"/><Relationship Id="rId405" Type="http://schemas.openxmlformats.org/officeDocument/2006/relationships/slide" Target="slides/slide404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28" Type="http://schemas.openxmlformats.org/officeDocument/2006/relationships/slide" Target="slides/slide327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381" Type="http://schemas.openxmlformats.org/officeDocument/2006/relationships/slide" Target="slides/slide380.xml"/><Relationship Id="rId416" Type="http://schemas.openxmlformats.org/officeDocument/2006/relationships/slide" Target="slides/slide415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8" Type="http://schemas.openxmlformats.org/officeDocument/2006/relationships/slide" Target="slides/slide317.xml"/><Relationship Id="rId339" Type="http://schemas.openxmlformats.org/officeDocument/2006/relationships/slide" Target="slides/slide338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371" Type="http://schemas.openxmlformats.org/officeDocument/2006/relationships/slide" Target="slides/slide370.xml"/><Relationship Id="rId406" Type="http://schemas.openxmlformats.org/officeDocument/2006/relationships/slide" Target="slides/slide405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392" Type="http://schemas.openxmlformats.org/officeDocument/2006/relationships/slide" Target="slides/slide391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361" Type="http://schemas.openxmlformats.org/officeDocument/2006/relationships/slide" Target="slides/slide360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417" Type="http://schemas.openxmlformats.org/officeDocument/2006/relationships/slide" Target="slides/slide416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72" Type="http://schemas.openxmlformats.org/officeDocument/2006/relationships/slide" Target="slides/slide371.xml"/><Relationship Id="rId393" Type="http://schemas.openxmlformats.org/officeDocument/2006/relationships/slide" Target="slides/slide392.xml"/><Relationship Id="rId407" Type="http://schemas.openxmlformats.org/officeDocument/2006/relationships/slide" Target="slides/slide406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362" Type="http://schemas.openxmlformats.org/officeDocument/2006/relationships/slide" Target="slides/slide361.xml"/><Relationship Id="rId383" Type="http://schemas.openxmlformats.org/officeDocument/2006/relationships/slide" Target="slides/slide382.xml"/><Relationship Id="rId418" Type="http://schemas.openxmlformats.org/officeDocument/2006/relationships/slide" Target="slides/slide417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373" Type="http://schemas.openxmlformats.org/officeDocument/2006/relationships/slide" Target="slides/slide372.xml"/><Relationship Id="rId394" Type="http://schemas.openxmlformats.org/officeDocument/2006/relationships/slide" Target="slides/slide393.xml"/><Relationship Id="rId408" Type="http://schemas.openxmlformats.org/officeDocument/2006/relationships/slide" Target="slides/slide407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363" Type="http://schemas.openxmlformats.org/officeDocument/2006/relationships/slide" Target="slides/slide362.xml"/><Relationship Id="rId384" Type="http://schemas.openxmlformats.org/officeDocument/2006/relationships/slide" Target="slides/slide383.xml"/><Relationship Id="rId419" Type="http://schemas.openxmlformats.org/officeDocument/2006/relationships/slide" Target="slides/slide418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374" Type="http://schemas.openxmlformats.org/officeDocument/2006/relationships/slide" Target="slides/slide373.xml"/><Relationship Id="rId395" Type="http://schemas.openxmlformats.org/officeDocument/2006/relationships/slide" Target="slides/slide394.xml"/><Relationship Id="rId409" Type="http://schemas.openxmlformats.org/officeDocument/2006/relationships/slide" Target="slides/slide408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420" Type="http://schemas.openxmlformats.org/officeDocument/2006/relationships/slide" Target="slides/slide419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410" Type="http://schemas.openxmlformats.org/officeDocument/2006/relationships/slide" Target="slides/slide409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75" Type="http://schemas.openxmlformats.org/officeDocument/2006/relationships/slide" Target="slides/slide374.xml"/><Relationship Id="rId396" Type="http://schemas.openxmlformats.org/officeDocument/2006/relationships/slide" Target="slides/slide395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400" Type="http://schemas.openxmlformats.org/officeDocument/2006/relationships/slide" Target="slides/slide399.xml"/><Relationship Id="rId421" Type="http://schemas.openxmlformats.org/officeDocument/2006/relationships/presProps" Target="presProps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slide" Target="slides/slide364.xml"/><Relationship Id="rId386" Type="http://schemas.openxmlformats.org/officeDocument/2006/relationships/slide" Target="slides/slide385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411" Type="http://schemas.openxmlformats.org/officeDocument/2006/relationships/slide" Target="slides/slide410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376" Type="http://schemas.openxmlformats.org/officeDocument/2006/relationships/slide" Target="slides/slide375.xml"/><Relationship Id="rId397" Type="http://schemas.openxmlformats.org/officeDocument/2006/relationships/slide" Target="slides/slide396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422" Type="http://schemas.openxmlformats.org/officeDocument/2006/relationships/viewProps" Target="viewProps.xml"/><Relationship Id="rId303" Type="http://schemas.openxmlformats.org/officeDocument/2006/relationships/slide" Target="slides/slide302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387" Type="http://schemas.openxmlformats.org/officeDocument/2006/relationships/slide" Target="slides/slide386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412" Type="http://schemas.openxmlformats.org/officeDocument/2006/relationships/slide" Target="slides/slide411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398" Type="http://schemas.openxmlformats.org/officeDocument/2006/relationships/slide" Target="slides/slide397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423" Type="http://schemas.openxmlformats.org/officeDocument/2006/relationships/theme" Target="theme/theme1.xml"/><Relationship Id="rId258" Type="http://schemas.openxmlformats.org/officeDocument/2006/relationships/slide" Target="slides/slide25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B383E-FEEA-4D38-AEE2-A78AC9F35EB7}" type="datetimeFigureOut">
              <a:rPr lang="pt-BR"/>
              <a:pPr>
                <a:defRPr/>
              </a:pPr>
              <a:t>22/06/2012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11C20-6667-454C-9AE9-64872CA9FBA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859BB-1EFD-4098-A197-1D93DD04A488}" type="datetimeFigureOut">
              <a:rPr lang="pt-BR"/>
              <a:pPr>
                <a:defRPr/>
              </a:pPr>
              <a:t>22/06/2012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16C64-0802-41CF-B1D1-C84E9F52DD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8D0FB-4FF9-46A3-B739-D37E3F333A2D}" type="datetimeFigureOut">
              <a:rPr lang="pt-BR"/>
              <a:pPr>
                <a:defRPr/>
              </a:pPr>
              <a:t>22/06/2012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DD69C-C332-42E8-9125-7E42AA7BA12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AB2B4-3E91-4D87-8698-986EAC38C9A0}" type="datetimeFigureOut">
              <a:rPr lang="pt-BR"/>
              <a:pPr>
                <a:defRPr/>
              </a:pPr>
              <a:t>22/06/2012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B1393-9871-4A32-A0A4-DCEE4917811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92FA3-D80C-4BCD-83F3-262FF9FD474C}" type="datetimeFigureOut">
              <a:rPr lang="pt-BR"/>
              <a:pPr>
                <a:defRPr/>
              </a:pPr>
              <a:t>22/06/2012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622D4-5B49-4DB8-BD71-64E13EC76E5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FDAE0-B0C0-4280-8455-0844ABBB0040}" type="datetimeFigureOut">
              <a:rPr lang="pt-BR"/>
              <a:pPr>
                <a:defRPr/>
              </a:pPr>
              <a:t>22/06/2012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EC578-1698-40EA-946E-10CCBAEA194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3242E-424B-41C7-894A-7AC2217DD517}" type="datetimeFigureOut">
              <a:rPr lang="pt-BR"/>
              <a:pPr>
                <a:defRPr/>
              </a:pPr>
              <a:t>22/06/2012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7D4F6-679D-4874-8C1A-4FE69D375C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B044F-80E9-4058-9FAC-B6F4797E941E}" type="datetimeFigureOut">
              <a:rPr lang="pt-BR"/>
              <a:pPr>
                <a:defRPr/>
              </a:pPr>
              <a:t>22/06/2012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9E5A4-B0C0-426F-AC5F-7977F45990E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B23A2-D279-4FF8-AB9D-D86301D034AB}" type="datetimeFigureOut">
              <a:rPr lang="pt-BR"/>
              <a:pPr>
                <a:defRPr/>
              </a:pPr>
              <a:t>22/06/2012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2EAD1-2B47-4848-B315-1A84D5DBAA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8F00E-9D1A-42F1-AC60-645BDC60B6E3}" type="datetimeFigureOut">
              <a:rPr lang="pt-BR"/>
              <a:pPr>
                <a:defRPr/>
              </a:pPr>
              <a:t>22/06/2012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48880-B5F2-4C09-ADC4-71E8203ADC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DA322-DC30-472E-9499-50208A910E95}" type="datetimeFigureOut">
              <a:rPr lang="pt-BR"/>
              <a:pPr>
                <a:defRPr/>
              </a:pPr>
              <a:t>22/06/2012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91B66-4DD4-4881-9533-B3A3BB8BE12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E0C4435-52A4-4F86-9112-82857FD4DCB8}" type="datetimeFigureOut">
              <a:rPr lang="pt-BR"/>
              <a:pPr>
                <a:defRPr/>
              </a:pPr>
              <a:t>22/06/2012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211EB7-E3B7-4A06-A0FD-7ABDD0DD325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5000636"/>
            <a:ext cx="9144000" cy="1785938"/>
          </a:xfrm>
        </p:spPr>
        <p:txBody>
          <a:bodyPr anchor="ctr"/>
          <a:lstStyle/>
          <a:p>
            <a:pPr eaLnBrk="1" hangingPunct="1"/>
            <a:r>
              <a:rPr lang="pt-BR" sz="7000" b="1" dirty="0" smtClean="0">
                <a:solidFill>
                  <a:schemeClr val="bg1"/>
                </a:solidFill>
                <a:latin typeface="Arial Black" pitchFamily="34" charset="0"/>
              </a:rPr>
              <a:t>15º </a:t>
            </a:r>
            <a:r>
              <a:rPr lang="pt-BR" sz="7000" b="1" dirty="0" smtClean="0">
                <a:solidFill>
                  <a:schemeClr val="bg1"/>
                </a:solidFill>
                <a:latin typeface="Arial Black" pitchFamily="34" charset="0"/>
              </a:rPr>
              <a:t>Domingo Comum</a:t>
            </a:r>
          </a:p>
        </p:txBody>
      </p:sp>
      <p:pic>
        <p:nvPicPr>
          <p:cNvPr id="421890" name="Picture 2" descr="http://4.bp.blogspot.com/_JS-kp2R1y_c/Sln_8C1QnkI/AAAAAAAAAR0/x9sL6VRPJ8k/s320/Jesus_pregando+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9291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7000" b="1" dirty="0" smtClean="0">
                <a:solidFill>
                  <a:schemeClr val="bg1"/>
                </a:solidFill>
                <a:latin typeface="Arial Rounded MT Bold" pitchFamily="34" charset="0"/>
              </a:rPr>
              <a:t>EVANGELIZAR  COM AUTORIDADE.         IR SEM LEVAR NENHUMA PREVISÃO DE SEGURANÇA</a:t>
            </a:r>
            <a:endParaRPr lang="pt-BR" sz="7000" b="1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Irmãos e irmãs!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Estar com Jesus e ser enviado não são coisas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excludentes, mas sim interligadas. Estar com Ele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leva em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si</a:t>
            </a:r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como tal a dinâmica da missão, porque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todo o ser de Jesus é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já missão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.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Alimentemo-nos com sua palavra e com o seu Corpo e Sangue para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Ele nos envie em missão para darmos continuidade à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edificação do seu reino e sermos construtores da paz.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Cantemos, iniciando a nossa celebração!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1229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Canto de Abertura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433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Saudação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nome do Pai e do Filho e do Espírito Santo.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graça e a paz de Deus, nosso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 Jesus Cristo, nosso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estejam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seja Deus que nos reuniu no amor de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1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Ato Penitencial </a:t>
            </a:r>
            <a:endParaRPr lang="pt-BR" sz="9000" b="1" i="1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Irmãos e irmãs, reconheçamos as nossas culpas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smtClean="0">
                <a:solidFill>
                  <a:srgbClr val="000099"/>
                </a:solidFill>
                <a:latin typeface="Arial Rounded MT Bold" pitchFamily="34" charset="0"/>
              </a:rPr>
              <a:t>para celebrarmos dignamente os santos mistérios.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600" b="1" smtClean="0">
                <a:solidFill>
                  <a:srgbClr val="C00000"/>
                </a:solidFill>
                <a:latin typeface="Arial Rounded MT Bold" pitchFamily="34" charset="0"/>
              </a:rPr>
              <a:t>(Silêncio)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que sois o caminho que leva ao Pai,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Cristo, que sois a verdade que ilumina os povos,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Cristo,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que sois a vida que renova o mundo,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todo-poderoso tenha compaixão de nós,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perdoe os nossos pecados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conduza à vida eterna.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741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Hino de Louvor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Glória a Deus nas alturas e paz na terra aos homens por ele amados.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Deus, Rei dos céus,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louvamos,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nós vos bendizemos,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adoramos,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nós vos glorificamos,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damos graças por vossa imensa glória.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Jesus Cristo, Filho unigênito,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Deus, Cordeiro de Deus, Filho de Deus Pai.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Vós, que tirais o pecado do mundo,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tirais o pecado do mundo, acolhei a nossa súplica.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Vós, que estais à direita do Pai,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Só vós sois o Santo,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só vós, 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só vós, o Altíssimo,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com o Espírito Santo, na glória de Deus Pai.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583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Oração da Coleta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OREMOS:         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Ó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Deus, que mostrais a luz da verdade aos que erram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retomarem o bom caminho,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 a todos os que professam a fé</a:t>
            </a:r>
            <a:endParaRPr lang="pt-BR" sz="89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rejeitar o que não convém ao cristão,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abraçar tudo o que é digno desse nome.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nosso Senhor Jesus Cristo, vosso Filho,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675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algn="l"/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O profeta nem sempre encontra ambiente favorável para a missão, mas nem por isso deixa de levar adiante</a:t>
            </a:r>
            <a:endParaRPr lang="pt-BR" sz="7500" b="1" i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sua tarefa. Ele sabe que recebeu a bênção de Deus e a força do Espírito para vencer os males que </a:t>
            </a:r>
            <a:endParaRPr lang="pt-BR" sz="7500" b="1" i="1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atormentam a vida das pessoas. Atentos, escutemos a Palavra de Deus.</a:t>
            </a:r>
            <a:endParaRPr lang="pt-BR" sz="7500" b="1" i="1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7065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-24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chemeClr val="bg1"/>
                </a:solidFill>
                <a:latin typeface="Arial Black" pitchFamily="34" charset="0"/>
              </a:rPr>
              <a:t>PRIMEIRA LEITURA</a:t>
            </a:r>
          </a:p>
          <a:p>
            <a:pPr eaLnBrk="1" hangingPunct="1"/>
            <a:endParaRPr lang="pt-BR" sz="80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eaLnBrk="1" hangingPunct="1"/>
            <a:r>
              <a:rPr lang="pt-BR" sz="8500" b="1" dirty="0" err="1" smtClean="0">
                <a:solidFill>
                  <a:schemeClr val="bg1"/>
                </a:solidFill>
                <a:latin typeface="Arial Black" pitchFamily="34" charset="0"/>
              </a:rPr>
              <a:t>Am</a:t>
            </a:r>
            <a:r>
              <a:rPr lang="pt-BR" sz="8500" b="1" dirty="0" smtClean="0">
                <a:solidFill>
                  <a:schemeClr val="bg1"/>
                </a:solidFill>
                <a:latin typeface="Arial Black" pitchFamily="34" charset="0"/>
              </a:rPr>
              <a:t> 7,12-15</a:t>
            </a:r>
            <a:endParaRPr lang="pt-BR" sz="8500" b="1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Leitura da Profecia de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Amós: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Naqueles dias,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12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disse Amasias, sacerdote de 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Betel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, a Amós: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“Vidente, sai e procura refúgio em Judá, onde possas ganhar teu pão 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exercer a profecia;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13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mas em 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Betel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não deverás insistir em profetizar,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porque aí fica o santuário do rei e a corte do reino”.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14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Respondeu Amós a Amasias, dizendo: “Não sou profeta nem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sou filho de profeta; sou pastor de gado e cultivo 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sicômoros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15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Senhor chamou-me, quando eu tangia o rebanho, e o 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Senhor me disse: ‘Vai profetizar para Israel, meu povo’”.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Graças a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Deus!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4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000" b="1" dirty="0" smtClean="0">
                <a:solidFill>
                  <a:schemeClr val="bg1"/>
                </a:solidFill>
                <a:latin typeface="Arial Black" pitchFamily="34" charset="0"/>
              </a:rPr>
              <a:t>SALMO RESPONSORIAL</a:t>
            </a:r>
          </a:p>
          <a:p>
            <a:pPr eaLnBrk="1" hangingPunct="1"/>
            <a:endParaRPr lang="pt-BR" sz="90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chemeClr val="bg1"/>
                </a:solidFill>
                <a:latin typeface="Arial Black" pitchFamily="34" charset="0"/>
              </a:rPr>
              <a:t>Sl</a:t>
            </a:r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84</a:t>
            </a:r>
            <a:endParaRPr lang="pt-BR" sz="9000" b="1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Mostrai-nos, ó Senhor, vossa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bondade,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 eaLnBrk="1" hangingPunct="1">
              <a:buFont typeface="Arial" charset="0"/>
              <a:buNone/>
            </a:pP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 vossa salvação nos concedei!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 eaLnBrk="1" hangingPunct="1">
              <a:buFont typeface="Arial" charset="0"/>
              <a:buNone/>
            </a:pP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Mostrai-nos, ó Senhor, vossa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bondade,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 eaLnBrk="1" hangingPunct="1">
              <a:buFont typeface="Arial" charset="0"/>
              <a:buNone/>
            </a:pP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a vossa salvação nos concedei!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Quero ouvir o que o Senhor irá falar: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é a paz que ele vai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anunciar.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Está perto a salvação dos que o temem,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a glória habitará em nossa terra.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 eaLnBrk="1" hangingPunct="1">
              <a:buFont typeface="Arial" charset="0"/>
              <a:buNone/>
            </a:pP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Está perto a salvação dos que o temem,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 eaLnBrk="1" hangingPunct="1">
              <a:buFont typeface="Arial" charset="0"/>
              <a:buNone/>
            </a:pP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 glória habitará em nossa terra.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 eaLnBrk="1" hangingPunct="1">
              <a:buFont typeface="Arial" charset="0"/>
              <a:buNone/>
            </a:pP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Mostrai-nos, ó Senhor, vossa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bondade,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 eaLnBrk="1" hangingPunct="1">
              <a:buFont typeface="Arial" charset="0"/>
              <a:buNone/>
            </a:pP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a vossa salvação nos concedei!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 eaLnBrk="1" hangingPunct="1">
              <a:buFont typeface="Arial" charset="0"/>
              <a:buNone/>
            </a:pP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A verdade e o amor se encontrarão,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 eaLnBrk="1" hangingPunct="1">
              <a:buFont typeface="Arial" charset="0"/>
              <a:buNone/>
            </a:pP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justiça e a paz se abraçarão;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 eaLnBrk="1" hangingPunct="1">
              <a:buFont typeface="Arial" charset="0"/>
              <a:buNone/>
            </a:pP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terra brotará a fidelidade,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 eaLnBrk="1" hangingPunct="1">
              <a:buFont typeface="Arial" charset="0"/>
              <a:buNone/>
            </a:pP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 justiça olhará dos altos céus.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 eaLnBrk="1" hangingPunct="1">
              <a:buFont typeface="Arial" charset="0"/>
              <a:buNone/>
            </a:pP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Mostrai-nos, ó Senhor, vossa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bondade,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 eaLnBrk="1" hangingPunct="1">
              <a:buFont typeface="Arial" charset="0"/>
              <a:buNone/>
            </a:pP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a vossa salvação nos concedei!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 eaLnBrk="1" hangingPunct="1">
              <a:buFont typeface="Arial" charset="0"/>
              <a:buNone/>
            </a:pP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O Senhor nos dará tudo o que é bom,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 eaLnBrk="1" hangingPunct="1">
              <a:buFont typeface="Arial" charset="0"/>
              <a:buNone/>
            </a:pP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 nossa terra nos dará suas colheitas;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 eaLnBrk="1" hangingPunct="1">
              <a:buFont typeface="Arial" charset="0"/>
              <a:buNone/>
            </a:pP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justiça andará na sua frente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 eaLnBrk="1" hangingPunct="1">
              <a:buFont typeface="Arial" charset="0"/>
              <a:buNone/>
            </a:pP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 salvação há de seguir os passos seus.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 eaLnBrk="1" hangingPunct="1">
              <a:buFont typeface="Arial" charset="0"/>
              <a:buNone/>
            </a:pP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Mostrai-nos, ó Senhor, vossa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bondade,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 eaLnBrk="1" hangingPunct="1">
              <a:buFont typeface="Arial" charset="0"/>
              <a:buNone/>
            </a:pP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a vossa salvação nos concedei!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1571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SEGUNDA LEITURA</a:t>
            </a:r>
          </a:p>
          <a:p>
            <a:pPr eaLnBrk="1" hangingPunct="1"/>
            <a:endParaRPr lang="pt-BR" sz="50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chemeClr val="bg1"/>
                </a:solidFill>
                <a:latin typeface="Arial Black" pitchFamily="34" charset="0"/>
              </a:rPr>
              <a:t>Ef</a:t>
            </a:r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 1,3-10</a:t>
            </a:r>
            <a:endParaRPr lang="pt-BR" sz="9000" b="1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Leitura da Carta de São Paulo aos Efésios: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3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Bendito seja Deus, Pai de nosso senhor Jesus Cristo. Ele nos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abençoou com toda a bênção do seu Espírito em virtude 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nossa união com Cristo, no céu.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4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Cristo, ele nos escolheu, antes da fundação do mundo, para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sejamos santos e irrepreensíveis sob o seu olhar, no amor.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5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nos predestinou para sermos seus filhos adotivos por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intermédio de Jesus Cristo, conforme a decisão de sua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vontade,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6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 o louvor da sua glória e da graça com 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nos cumulou no seu Bem-amado.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7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Pelo seu sangue, nós somos libertados. Nele, as nossas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faltas são perdoadas, segundo a riqueza da sua graça,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8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Deus derramou profusamente sobre nós, abrindo-nos a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toda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sabedoria e prudência.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9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Ele nos fez conhecer o mistério da sua vontade, o desígnio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benevolente que de antemão determinou em si mesmo,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10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para levar à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plenitude o tempo estabelecido e recapitular, em Cristo, o 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universo inteiro: tudo o que está nos céus e tudo o que está sobre a terra.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089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chemeClr val="bg1"/>
                </a:solidFill>
                <a:latin typeface="Arial Black" pitchFamily="34" charset="0"/>
              </a:rPr>
              <a:t>Aclamação ao Evangelho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361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EVANGELHO</a:t>
            </a:r>
          </a:p>
          <a:p>
            <a:pPr eaLnBrk="1" hangingPunct="1"/>
            <a:endParaRPr lang="pt-BR" sz="90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Mc </a:t>
            </a:r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6,7-13</a:t>
            </a:r>
            <a:endParaRPr lang="pt-BR" sz="9000" b="1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700" b="1" dirty="0" smtClean="0">
                <a:solidFill>
                  <a:srgbClr val="000099"/>
                </a:solidFill>
                <a:latin typeface="Arial Rounded MT Bold" pitchFamily="34" charset="0"/>
              </a:rPr>
              <a:t>PROCLAMAÇÃO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Evangelho de Jesus Cristo </a:t>
            </a:r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segundo Marcos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Glória a vós,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Naquele tempo,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7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Jesus chamou os doze,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começou a enviá-los dois a dois,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dando-lhes poder sobre os espíritos impuros.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8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Recomendou-lhes que não levassem nada para o caminho,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não ser um cajado;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nem pão, nem sacola, nem dinheiro na cintura.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9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Mandou que andassem de sandálias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que não levassem duas túnicas.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10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Jesus disse ainda: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“Quando entrardes numa casa,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ficai ali até vossa partida.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11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 em algum lugar não vos receberem,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nem quiserem vos escutar,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quando sairdes, sacudi a poeira dos pés,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testemunho contra eles!”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12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Então os doze partiram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pregaram que todos se convertessem.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13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Expulsavam muitos demônios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curavam numerosos doentes,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ungindo-os com óleo.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Glória a vós,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ubtítulo 2"/>
          <p:cNvSpPr>
            <a:spLocks noGrp="1"/>
          </p:cNvSpPr>
          <p:nvPr>
            <p:ph type="subTitle" idx="1"/>
          </p:nvPr>
        </p:nvSpPr>
        <p:spPr>
          <a:xfrm>
            <a:off x="0" y="5072074"/>
            <a:ext cx="9180513" cy="1071562"/>
          </a:xfrm>
        </p:spPr>
        <p:txBody>
          <a:bodyPr anchor="ctr"/>
          <a:lstStyle/>
          <a:p>
            <a:pPr eaLnBrk="1" hangingPunct="1"/>
            <a:r>
              <a:rPr lang="pt-BR" sz="6000" b="1" dirty="0" smtClean="0">
                <a:solidFill>
                  <a:schemeClr val="bg1"/>
                </a:solidFill>
                <a:latin typeface="Arial Rounded MT Bold" pitchFamily="34" charset="0"/>
              </a:rPr>
              <a:t>ENVIADOS POR DEUS, MISSIONÁRIOS DO EVANGELHO!</a:t>
            </a:r>
            <a:endParaRPr lang="pt-BR" sz="6000" b="1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  <p:pic>
        <p:nvPicPr>
          <p:cNvPr id="268290" name="Picture 2" descr="http://4.bp.blogspot.com/_mtaOQzbXurM/SXvRlRzVOiI/AAAAAAAAAG4/rowMU0EpVDc/s400/jesus-e-o-envio-dos-discipulo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3576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Profissão     de Fé </a:t>
            </a:r>
            <a:r>
              <a:rPr lang="pt-BR" sz="9000" b="1" dirty="0" smtClean="0">
                <a:solidFill>
                  <a:srgbClr val="FFC000"/>
                </a:solidFill>
                <a:latin typeface="Arial Black" pitchFamily="34" charset="0"/>
              </a:rPr>
              <a:t>(Símbolo apostólico)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Creio em Deus Pai todo-poderoso, criador do céu e da terra.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em Jesus Cristo, seu único Filho, nosso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400" b="1" smtClean="0">
                <a:solidFill>
                  <a:srgbClr val="000099"/>
                </a:solidFill>
                <a:latin typeface="Arial Rounded MT Bold" pitchFamily="34" charset="0"/>
              </a:rPr>
              <a:t>que foi concebido pelo poder do Espírito Santo; nasceu da Virgem Maria;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padeceu sob Pôncio Pilatos, foi crucificado, morto e sepultado.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Desceu à mansão dos mortos, ressuscitou ao terceiro dia,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subiu aos céus; está sentado à direita de Deus Pai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donde há de vir a julgar os vivos e os mortos.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Creio no Espírito Santo;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Santa Igreja Católica; na comunhão dos santos;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 remissão dos pecados;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ressurreição da carne;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 vida eterna.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chemeClr val="bg1"/>
                </a:solidFill>
                <a:latin typeface="Arial Black" pitchFamily="34" charset="0"/>
              </a:rPr>
              <a:t>Oração da Comunidade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Rezemos para que o mandato de Jesus de pregar ao mundo a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boa-nova encontre muitos corações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generosos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dispostos a aceitá-lo. Digamos juntos: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,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atendei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nossa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prece.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Pela Igreja, para que nunca esqueça sua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missão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evangelizadora,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rezemos: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,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atendei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nossa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prece.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Pelos ministros ordenados, para que 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deem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testemunho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 fidelidade ao evangelho,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rezemos: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,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atendei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nossa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prece.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Pelos profetas de nosso tempo, para que sejam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fortalecidos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na coragem e na esperança,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rezemos: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,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atendei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nossa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prece.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4.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Pelos jovens, para que não temam a anunciar 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Evangelho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 Cristo,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rezemos: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,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atendei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nossa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prece.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5.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Por todos nós, para que vivamos fielmente os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mandamentos de Deus,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rezemos: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,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atendei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nossa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prece.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6.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Por todos os que morreram no vosso amor, rezemos.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,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atendei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nossa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prece.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Apresentação das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3040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Orai, irmãos e irmãs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o nosso sacrifício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 aceito por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Receba o Senhor por tuas mãos este sacrifício,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glória do seu nome,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nosso bem e de toda a santa Igreja.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2375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Oração sobre 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Acolhei, ó Deus, 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vossa Igreja em oração,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fazei crescer em santidade</a:t>
            </a:r>
            <a:endParaRPr lang="pt-BR" sz="8900" b="1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os fiéis que participam deste sacrifício.</a:t>
            </a:r>
            <a:endParaRPr lang="pt-BR" sz="8900" b="1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Oração Eucarística</a:t>
            </a:r>
          </a:p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VI-A:</a:t>
            </a:r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pt-BR" sz="9000" b="1" dirty="0" smtClean="0">
                <a:solidFill>
                  <a:srgbClr val="FFFF00"/>
                </a:solidFill>
                <a:latin typeface="Arial Black" pitchFamily="34" charset="0"/>
              </a:rPr>
              <a:t>A Igreja a caminho da unidade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Corações ao alto.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nosso coração está em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Demos graças ao Senhor, nosso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É nosso dever e nossa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é justo e necessário,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é nosso dever e salvação dar-vos graças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cantar-vos um hino de glória e louvor,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Pai de infinita bondade.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Pela palavra do Evangelho do vosso Filho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reunistes uma só Igreja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 todos os povos, línguas e nações.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Vivificada pela força do vosso Espírito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não deixais, por meio dela, de congregar na unidade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todos os seres humanos.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Assim, manifestando a aliança do vosso amor,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Igreja transmite </a:t>
            </a:r>
            <a:r>
              <a:rPr lang="pt-BR" sz="8900" b="1" smtClean="0">
                <a:solidFill>
                  <a:srgbClr val="000099"/>
                </a:solidFill>
                <a:latin typeface="Arial Rounded MT Bold" pitchFamily="34" charset="0"/>
              </a:rPr>
              <a:t>constantemente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alegre esperança do vosso reino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brilha como sinal da vossa fidelidade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 eaLnBrk="1" hangingPunct="1">
              <a:buFont typeface="Arial" charset="0"/>
              <a:buNone/>
            </a:pP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prometestes para sempre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 eaLnBrk="1" hangingPunct="1">
              <a:buFont typeface="Arial" charset="0"/>
              <a:buNone/>
            </a:pP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Jesus Cristo, Senhor nosso.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esta razão, com todas as virtudes do céu,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celebramos na terra,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cantando 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dizendo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com toda a Igreja a uma só voz: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Santo, Santo,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Deus do universo!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céu e a terra proclamam a vossa glória.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Hosana nas alturas!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o que vem em nome do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Hosana nas alturas!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358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vós sois santo e digno de louvor,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ó Deus, que amais os seres humanos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sempre os assistis no caminho da vida.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é bendito o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presente no meio de nós,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quando nos reunimos por seu amor.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outrora aos discípulos,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nos revela as Escrituras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parte o pão para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vosso Filho permaneça entre nós!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suplicamos, Pai de bondade,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envieis o vosso Espírito Santo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santificar estes dons do pão e do vinho,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fim de que se tornem para nós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Corpo e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o Sangue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 nosso Senhor Jesus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Mandai o vosso Espírito Santo!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véspera de sua paixão,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durante a última Ceia,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tomou o pão,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graças, e o partiu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COMEI: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ISTO É O MEU CORPO,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ENTREGUE POR VÓS.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6246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mesmo modo,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ao fim da ceia, ele, tomando o cálice em suas mãos,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 novamente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 entregou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BEBEI: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ESTE É O CÁLICE DO MEU SANGUE,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O SANGUE DA NOVA E ETERNA ALIANÇA,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DERRAMADO POR VÓS E POR TODOS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PARA REMISSÃO DOS PECADOS.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FAZEI ISTO EM MEMÓRIA DE MIM.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7373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mistério da fé!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Todas as vezes que comemos deste pão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bebemos deste cálice,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anunciamos, Senhor, a vossa morte,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enquanto esperamos a vossa vinda!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Celebrando, pois, ó Pai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memória de Cristo, vosso Filho, nosso Salvador,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pela paixão e morte de cruz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fizestes entrar na glória da ressurreição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colocastes à vossa direita,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anunciamos a obra do vosso amor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até que ele venha,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vos oferecemos o pão da vida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 cálice da bênção.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Olhai com bondade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a oferta da vossa Igreja.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Nela vos apresentamos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sacrifício pascal de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vos foi entregue.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concedei que, pela força do Espírito do vosso amor,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contados,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 eaLnBrk="1" hangingPunct="1">
              <a:buFont typeface="Arial" charset="0"/>
              <a:buNone/>
            </a:pP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agora e por toda a eternidade,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entre os membros do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cujo Corpo e Sangue comungamos.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Aceitai, ó Senhor, a nossa oferta!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Renovai, Senhor, à luz do Evangelho,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vossa Igreja </a:t>
            </a:r>
            <a:r>
              <a:rPr lang="pt-BR" sz="9000" b="1" smtClean="0">
                <a:solidFill>
                  <a:srgbClr val="CC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está em </a:t>
            </a:r>
            <a:r>
              <a:rPr lang="pt-BR" sz="9000" b="1" smtClean="0">
                <a:solidFill>
                  <a:srgbClr val="CC0000"/>
                </a:solidFill>
                <a:latin typeface="Arial Rounded MT Bold" pitchFamily="34" charset="0"/>
              </a:rPr>
              <a:t>N)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Fortalecei o vínculo da unidade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entre os fiéis leigos e os pastores do vosso povo,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comunhão com o nosso Papa </a:t>
            </a:r>
            <a:r>
              <a:rPr lang="pt-BR" sz="9000" b="1" smtClean="0">
                <a:solidFill>
                  <a:srgbClr val="CC0000"/>
                </a:solidFill>
                <a:latin typeface="Arial Rounded MT Bold" pitchFamily="34" charset="0"/>
              </a:rPr>
              <a:t>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 nosso Bispo </a:t>
            </a:r>
            <a:r>
              <a:rPr lang="pt-BR" sz="9000" b="1" smtClean="0">
                <a:solidFill>
                  <a:srgbClr val="CC0000"/>
                </a:solidFill>
                <a:latin typeface="Arial Rounded MT Bold" pitchFamily="34" charset="0"/>
              </a:rPr>
              <a:t>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os bispos do mundo inteiro,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o vosso povo,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neste mundo dilacerado por discórdias,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 eaLnBrk="1" hangingPunct="1">
              <a:buFont typeface="Arial" charset="0"/>
              <a:buNone/>
            </a:pP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brilhe como sinal profético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 eaLnBrk="1" hangingPunct="1">
              <a:buFont typeface="Arial" charset="0"/>
              <a:buNone/>
            </a:pP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 unidade e de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Confirmai na caridade o vosso povo!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Lembrai-vos dos nossos irmãos e irmãs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(N.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e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N.)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adormeceram na paz do vosso Cristo,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 todos os falecidos,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cuja fé só vós conhecestes: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acolhei-os na luz da vossa face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concedei-lhes, no dia da ressurreição,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plenitude da vida.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Concedei-lhes, ó Senhor, a luz eterna!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Concedei-nos ainda,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 fim da nossa peregrinação terrestre,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chegarmos todos à morada eterna,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onde viveremos para sempre convosco.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em comunhão com a bem-aventurada Virgem Maria,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os Apóstolos e Mártires,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S. N.: santo do dia ou patrono)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todos os Santos,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 louvaremos e glorificaremos,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Jesus Cristo, vosso Filho.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com Cristo, em Cristo,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vós, Deus Pai todo-poderoso,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toda a honra e toda a glória,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agora e para sempre.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515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Rito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Guiados pelo Espírito de Jesus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iluminados pela sabedoria do Evangelho, ousamos dizer: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Pai nosso que estais nos céus,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santificado seja o vosso nome;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venha a nós o vosso reino,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seja feita a vossa vontade,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na terra como no céu;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pão nosso de cada dia nos dai hoje;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perdoai-nos as nossas ofensas,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como nós perdoamos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 quem nos tem ofendido;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não nos deixeis cair em tentação,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livrai-nos do mal.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Livrai-nos de todos os males, ó Pai,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dai-nos hoje a vossa paz.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Ajudados pela vossa misericórdia,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sempre livres do pecado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protegidos de todos os perigos,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enquanto, vivendo a esperança,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aguardamos a vinda do Cristo Salvador.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Vosso é o reino, o poder e a glória para sempre!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dissestes aos vossos Apóstolos: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Eu vos deixo a paz, eu vos dou a minha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Não olheis os nossos pecados,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a fé que anima vossa Igreja;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dai-lhe, segundo o vosso desejo,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e a unidade.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sois Deus, com o Pai e o Espírito Santo.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do Senhor esteja sempre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amor de Cristo nos uniu.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Irmãos e irmãs, saudai-vos em Cristo Jesus.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433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 dai-nos 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Eu sou o Pão vivo, que desceu do céu: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 alguém come deste Pão,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viverá eternamente.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Cordeiro de Deus,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tira o pecado do mundo.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eu não sou digno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 que entreis em minha morada,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dizei uma palavra e serei salvo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945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Canto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331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Oração depois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Alimentados pela vossa Eucaristia,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pedimos, ó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cresça em nós a vossa salvação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cada vez que celebramos este mistério.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413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Bênção e Despedida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Concedei, ó Deus, ao povo cristão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conhecer a fé que professa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amar a liturgia que celebra.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Abençoe-vos Deus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Pai e Filho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e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nome do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ide em paz e o Senhor vos acompanhe.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68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Canto Final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710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7271</TotalTime>
  <Words>2951</Words>
  <Application>Microsoft Office PowerPoint</Application>
  <PresentationFormat>Apresentação na tela (4:3)</PresentationFormat>
  <Paragraphs>405</Paragraphs>
  <Slides>419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419</vt:i4>
      </vt:variant>
    </vt:vector>
  </HeadingPairs>
  <TitlesOfParts>
    <vt:vector size="420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  <vt:lpstr>Slide 385</vt:lpstr>
      <vt:lpstr>Slide 386</vt:lpstr>
      <vt:lpstr>Slide 387</vt:lpstr>
      <vt:lpstr>Slide 388</vt:lpstr>
      <vt:lpstr>Slide 389</vt:lpstr>
      <vt:lpstr>Slide 390</vt:lpstr>
      <vt:lpstr>Slide 391</vt:lpstr>
      <vt:lpstr>Slide 392</vt:lpstr>
      <vt:lpstr>Slide 393</vt:lpstr>
      <vt:lpstr>Slide 394</vt:lpstr>
      <vt:lpstr>Slide 395</vt:lpstr>
      <vt:lpstr>Slide 396</vt:lpstr>
      <vt:lpstr>Slide 397</vt:lpstr>
      <vt:lpstr>Slide 398</vt:lpstr>
      <vt:lpstr>Slide 399</vt:lpstr>
      <vt:lpstr>Slide 400</vt:lpstr>
      <vt:lpstr>Slide 401</vt:lpstr>
      <vt:lpstr>Slide 402</vt:lpstr>
      <vt:lpstr>Slide 403</vt:lpstr>
      <vt:lpstr>Slide 404</vt:lpstr>
      <vt:lpstr>Slide 405</vt:lpstr>
      <vt:lpstr>Slide 406</vt:lpstr>
      <vt:lpstr>Slide 407</vt:lpstr>
      <vt:lpstr>Slide 408</vt:lpstr>
      <vt:lpstr>Slide 409</vt:lpstr>
      <vt:lpstr>Slide 410</vt:lpstr>
      <vt:lpstr>Slide 411</vt:lpstr>
      <vt:lpstr>Slide 412</vt:lpstr>
      <vt:lpstr>Slide 413</vt:lpstr>
      <vt:lpstr>Slide 414</vt:lpstr>
      <vt:lpstr>Slide 415</vt:lpstr>
      <vt:lpstr>Slide 416</vt:lpstr>
      <vt:lpstr>Slide 417</vt:lpstr>
      <vt:lpstr>Slide 418</vt:lpstr>
      <vt:lpstr>Slide 419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895</cp:revision>
  <dcterms:created xsi:type="dcterms:W3CDTF">2011-01-02T16:51:38Z</dcterms:created>
  <dcterms:modified xsi:type="dcterms:W3CDTF">2012-06-22T13:28:59Z</dcterms:modified>
</cp:coreProperties>
</file>