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slides/slide308.xml" ContentType="application/vnd.openxmlformats-officedocument.presentationml.slide+xml"/>
  <Override PartName="/ppt/slides/slide319.xml" ContentType="application/vnd.openxmlformats-officedocument.presentationml.slide+xml"/>
  <Override PartName="/ppt/slides/slide355.xml" ContentType="application/vnd.openxmlformats-officedocument.presentationml.slide+xml"/>
  <Override PartName="/ppt/slides/slide366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344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00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24919" r:id="rId3"/>
    <p:sldId id="28661" r:id="rId4"/>
    <p:sldId id="22908" r:id="rId5"/>
    <p:sldId id="29527" r:id="rId6"/>
    <p:sldId id="29528" r:id="rId7"/>
    <p:sldId id="29529" r:id="rId8"/>
    <p:sldId id="29530" r:id="rId9"/>
    <p:sldId id="29531" r:id="rId10"/>
    <p:sldId id="958" r:id="rId11"/>
    <p:sldId id="1083" r:id="rId12"/>
    <p:sldId id="8277" r:id="rId13"/>
    <p:sldId id="1113" r:id="rId14"/>
    <p:sldId id="29533" r:id="rId15"/>
    <p:sldId id="29534" r:id="rId16"/>
    <p:sldId id="29535" r:id="rId17"/>
    <p:sldId id="29536" r:id="rId18"/>
    <p:sldId id="29537" r:id="rId19"/>
    <p:sldId id="24926" r:id="rId20"/>
    <p:sldId id="1122" r:id="rId21"/>
    <p:sldId id="29539" r:id="rId22"/>
    <p:sldId id="29540" r:id="rId23"/>
    <p:sldId id="29541" r:id="rId24"/>
    <p:sldId id="29542" r:id="rId25"/>
    <p:sldId id="29544" r:id="rId26"/>
    <p:sldId id="29545" r:id="rId27"/>
    <p:sldId id="29546" r:id="rId28"/>
    <p:sldId id="29547" r:id="rId29"/>
    <p:sldId id="29548" r:id="rId30"/>
    <p:sldId id="29549" r:id="rId31"/>
    <p:sldId id="29550" r:id="rId32"/>
    <p:sldId id="29551" r:id="rId33"/>
    <p:sldId id="29552" r:id="rId34"/>
    <p:sldId id="29553" r:id="rId35"/>
    <p:sldId id="29554" r:id="rId36"/>
    <p:sldId id="29555" r:id="rId37"/>
    <p:sldId id="29556" r:id="rId38"/>
    <p:sldId id="29557" r:id="rId39"/>
    <p:sldId id="29558" r:id="rId40"/>
    <p:sldId id="29559" r:id="rId41"/>
    <p:sldId id="29560" r:id="rId42"/>
    <p:sldId id="29561" r:id="rId43"/>
    <p:sldId id="29562" r:id="rId44"/>
    <p:sldId id="29563" r:id="rId45"/>
    <p:sldId id="24948" r:id="rId46"/>
    <p:sldId id="7275" r:id="rId47"/>
    <p:sldId id="23721" r:id="rId48"/>
    <p:sldId id="23722" r:id="rId49"/>
    <p:sldId id="23723" r:id="rId50"/>
    <p:sldId id="23724" r:id="rId51"/>
    <p:sldId id="23725" r:id="rId52"/>
    <p:sldId id="23726" r:id="rId53"/>
    <p:sldId id="23727" r:id="rId54"/>
    <p:sldId id="23728" r:id="rId55"/>
    <p:sldId id="23729" r:id="rId56"/>
    <p:sldId id="23730" r:id="rId57"/>
    <p:sldId id="23731" r:id="rId58"/>
    <p:sldId id="23732" r:id="rId59"/>
    <p:sldId id="23733" r:id="rId60"/>
    <p:sldId id="8307" r:id="rId61"/>
    <p:sldId id="8308" r:id="rId62"/>
    <p:sldId id="29564" r:id="rId63"/>
    <p:sldId id="29565" r:id="rId64"/>
    <p:sldId id="29566" r:id="rId65"/>
    <p:sldId id="29567" r:id="rId66"/>
    <p:sldId id="29568" r:id="rId67"/>
    <p:sldId id="29569" r:id="rId68"/>
    <p:sldId id="29570" r:id="rId69"/>
    <p:sldId id="5429" r:id="rId70"/>
    <p:sldId id="1175" r:id="rId71"/>
    <p:sldId id="11712" r:id="rId72"/>
    <p:sldId id="28844" r:id="rId73"/>
    <p:sldId id="8318" r:id="rId74"/>
    <p:sldId id="8319" r:id="rId75"/>
    <p:sldId id="29571" r:id="rId76"/>
    <p:sldId id="29572" r:id="rId77"/>
    <p:sldId id="29573" r:id="rId78"/>
    <p:sldId id="29574" r:id="rId79"/>
    <p:sldId id="29575" r:id="rId80"/>
    <p:sldId id="29576" r:id="rId81"/>
    <p:sldId id="29577" r:id="rId82"/>
    <p:sldId id="29578" r:id="rId83"/>
    <p:sldId id="29579" r:id="rId84"/>
    <p:sldId id="29580" r:id="rId85"/>
    <p:sldId id="29581" r:id="rId86"/>
    <p:sldId id="29582" r:id="rId87"/>
    <p:sldId id="29583" r:id="rId88"/>
    <p:sldId id="29584" r:id="rId89"/>
    <p:sldId id="29585" r:id="rId90"/>
    <p:sldId id="29586" r:id="rId91"/>
    <p:sldId id="29587" r:id="rId92"/>
    <p:sldId id="8345" r:id="rId93"/>
    <p:sldId id="8346" r:id="rId94"/>
    <p:sldId id="29588" r:id="rId95"/>
    <p:sldId id="29589" r:id="rId96"/>
    <p:sldId id="29590" r:id="rId97"/>
    <p:sldId id="29591" r:id="rId98"/>
    <p:sldId id="29592" r:id="rId99"/>
    <p:sldId id="29593" r:id="rId100"/>
    <p:sldId id="29594" r:id="rId101"/>
    <p:sldId id="29595" r:id="rId102"/>
    <p:sldId id="29596" r:id="rId103"/>
    <p:sldId id="29597" r:id="rId104"/>
    <p:sldId id="29598" r:id="rId105"/>
    <p:sldId id="29599" r:id="rId106"/>
    <p:sldId id="29600" r:id="rId107"/>
    <p:sldId id="29601" r:id="rId108"/>
    <p:sldId id="29602" r:id="rId109"/>
    <p:sldId id="29603" r:id="rId110"/>
    <p:sldId id="29604" r:id="rId111"/>
    <p:sldId id="29605" r:id="rId112"/>
    <p:sldId id="29606" r:id="rId113"/>
    <p:sldId id="29607" r:id="rId114"/>
    <p:sldId id="29608" r:id="rId115"/>
    <p:sldId id="29609" r:id="rId116"/>
    <p:sldId id="29610" r:id="rId117"/>
    <p:sldId id="29611" r:id="rId118"/>
    <p:sldId id="29612" r:id="rId119"/>
    <p:sldId id="29613" r:id="rId120"/>
    <p:sldId id="29614" r:id="rId121"/>
    <p:sldId id="29615" r:id="rId122"/>
    <p:sldId id="29616" r:id="rId123"/>
    <p:sldId id="29617" r:id="rId124"/>
    <p:sldId id="29618" r:id="rId125"/>
    <p:sldId id="29619" r:id="rId126"/>
    <p:sldId id="8379" r:id="rId127"/>
    <p:sldId id="8380" r:id="rId128"/>
    <p:sldId id="29620" r:id="rId129"/>
    <p:sldId id="29621" r:id="rId130"/>
    <p:sldId id="29622" r:id="rId131"/>
    <p:sldId id="29623" r:id="rId132"/>
    <p:sldId id="29624" r:id="rId133"/>
    <p:sldId id="29625" r:id="rId134"/>
    <p:sldId id="29626" r:id="rId135"/>
    <p:sldId id="29627" r:id="rId136"/>
    <p:sldId id="29628" r:id="rId137"/>
    <p:sldId id="29629" r:id="rId138"/>
    <p:sldId id="29630" r:id="rId139"/>
    <p:sldId id="29631" r:id="rId140"/>
    <p:sldId id="29632" r:id="rId141"/>
    <p:sldId id="29633" r:id="rId142"/>
    <p:sldId id="29634" r:id="rId143"/>
    <p:sldId id="26969" r:id="rId144"/>
    <p:sldId id="6475" r:id="rId145"/>
    <p:sldId id="7404" r:id="rId146"/>
    <p:sldId id="8402" r:id="rId147"/>
    <p:sldId id="29635" r:id="rId148"/>
    <p:sldId id="29636" r:id="rId149"/>
    <p:sldId id="29637" r:id="rId150"/>
    <p:sldId id="29638" r:id="rId151"/>
    <p:sldId id="29639" r:id="rId152"/>
    <p:sldId id="29640" r:id="rId153"/>
    <p:sldId id="29641" r:id="rId154"/>
    <p:sldId id="29642" r:id="rId155"/>
    <p:sldId id="29643" r:id="rId156"/>
    <p:sldId id="29644" r:id="rId157"/>
    <p:sldId id="29645" r:id="rId158"/>
    <p:sldId id="29646" r:id="rId159"/>
    <p:sldId id="29647" r:id="rId160"/>
    <p:sldId id="29648" r:id="rId161"/>
    <p:sldId id="29649" r:id="rId162"/>
    <p:sldId id="29650" r:id="rId163"/>
    <p:sldId id="29651" r:id="rId164"/>
    <p:sldId id="29652" r:id="rId165"/>
    <p:sldId id="29653" r:id="rId166"/>
    <p:sldId id="29654" r:id="rId167"/>
    <p:sldId id="29655" r:id="rId168"/>
    <p:sldId id="28787" r:id="rId169"/>
    <p:sldId id="27079" r:id="rId170"/>
    <p:sldId id="28919" r:id="rId171"/>
    <p:sldId id="28920" r:id="rId172"/>
    <p:sldId id="28921" r:id="rId173"/>
    <p:sldId id="28922" r:id="rId174"/>
    <p:sldId id="28923" r:id="rId175"/>
    <p:sldId id="28924" r:id="rId176"/>
    <p:sldId id="28925" r:id="rId177"/>
    <p:sldId id="28926" r:id="rId178"/>
    <p:sldId id="28927" r:id="rId179"/>
    <p:sldId id="28928" r:id="rId180"/>
    <p:sldId id="28929" r:id="rId181"/>
    <p:sldId id="28930" r:id="rId182"/>
    <p:sldId id="28931" r:id="rId183"/>
    <p:sldId id="27093" r:id="rId184"/>
    <p:sldId id="1275" r:id="rId185"/>
    <p:sldId id="28932" r:id="rId186"/>
    <p:sldId id="28933" r:id="rId187"/>
    <p:sldId id="29289" r:id="rId188"/>
    <p:sldId id="23294" r:id="rId189"/>
    <p:sldId id="29290" r:id="rId190"/>
    <p:sldId id="29656" r:id="rId191"/>
    <p:sldId id="29657" r:id="rId192"/>
    <p:sldId id="29658" r:id="rId193"/>
    <p:sldId id="29659" r:id="rId194"/>
    <p:sldId id="29660" r:id="rId195"/>
    <p:sldId id="29661" r:id="rId196"/>
    <p:sldId id="29662" r:id="rId197"/>
    <p:sldId id="29663" r:id="rId198"/>
    <p:sldId id="29664" r:id="rId199"/>
    <p:sldId id="29666" r:id="rId200"/>
    <p:sldId id="29665" r:id="rId201"/>
    <p:sldId id="27384" r:id="rId202"/>
    <p:sldId id="17245" r:id="rId203"/>
    <p:sldId id="2836" r:id="rId204"/>
    <p:sldId id="1329" r:id="rId205"/>
    <p:sldId id="1330" r:id="rId206"/>
    <p:sldId id="1331" r:id="rId207"/>
    <p:sldId id="1332" r:id="rId208"/>
    <p:sldId id="1333" r:id="rId209"/>
    <p:sldId id="1334" r:id="rId210"/>
    <p:sldId id="8475" r:id="rId211"/>
    <p:sldId id="8476" r:id="rId212"/>
    <p:sldId id="29667" r:id="rId213"/>
    <p:sldId id="29668" r:id="rId214"/>
    <p:sldId id="29669" r:id="rId215"/>
    <p:sldId id="29670" r:id="rId216"/>
    <p:sldId id="29671" r:id="rId217"/>
    <p:sldId id="29672" r:id="rId218"/>
    <p:sldId id="29673" r:id="rId219"/>
    <p:sldId id="27114" r:id="rId220"/>
    <p:sldId id="29675" r:id="rId221"/>
    <p:sldId id="29676" r:id="rId222"/>
    <p:sldId id="29677" r:id="rId223"/>
    <p:sldId id="29678" r:id="rId224"/>
    <p:sldId id="29679" r:id="rId225"/>
    <p:sldId id="29680" r:id="rId226"/>
    <p:sldId id="29681" r:id="rId227"/>
    <p:sldId id="29682" r:id="rId228"/>
    <p:sldId id="29683" r:id="rId229"/>
    <p:sldId id="29684" r:id="rId230"/>
    <p:sldId id="29685" r:id="rId231"/>
    <p:sldId id="29686" r:id="rId232"/>
    <p:sldId id="29687" r:id="rId233"/>
    <p:sldId id="29688" r:id="rId234"/>
    <p:sldId id="29689" r:id="rId235"/>
    <p:sldId id="29690" r:id="rId236"/>
    <p:sldId id="29691" r:id="rId237"/>
    <p:sldId id="29692" r:id="rId238"/>
    <p:sldId id="29693" r:id="rId239"/>
    <p:sldId id="29694" r:id="rId240"/>
    <p:sldId id="29695" r:id="rId241"/>
    <p:sldId id="29696" r:id="rId242"/>
    <p:sldId id="29697" r:id="rId243"/>
    <p:sldId id="29698" r:id="rId244"/>
    <p:sldId id="29699" r:id="rId245"/>
    <p:sldId id="29700" r:id="rId246"/>
    <p:sldId id="29701" r:id="rId247"/>
    <p:sldId id="29702" r:id="rId248"/>
    <p:sldId id="29703" r:id="rId249"/>
    <p:sldId id="29704" r:id="rId250"/>
    <p:sldId id="29705" r:id="rId251"/>
    <p:sldId id="29706" r:id="rId252"/>
    <p:sldId id="29707" r:id="rId253"/>
    <p:sldId id="29708" r:id="rId254"/>
    <p:sldId id="29709" r:id="rId255"/>
    <p:sldId id="29710" r:id="rId256"/>
    <p:sldId id="29711" r:id="rId257"/>
    <p:sldId id="29712" r:id="rId258"/>
    <p:sldId id="29713" r:id="rId259"/>
    <p:sldId id="29714" r:id="rId260"/>
    <p:sldId id="29715" r:id="rId261"/>
    <p:sldId id="29716" r:id="rId262"/>
    <p:sldId id="29717" r:id="rId263"/>
    <p:sldId id="29718" r:id="rId264"/>
    <p:sldId id="29719" r:id="rId265"/>
    <p:sldId id="29720" r:id="rId266"/>
    <p:sldId id="29721" r:id="rId267"/>
    <p:sldId id="29722" r:id="rId268"/>
    <p:sldId id="29723" r:id="rId269"/>
    <p:sldId id="29724" r:id="rId270"/>
    <p:sldId id="29725" r:id="rId271"/>
    <p:sldId id="29726" r:id="rId272"/>
    <p:sldId id="29727" r:id="rId273"/>
    <p:sldId id="29728" r:id="rId274"/>
    <p:sldId id="29729" r:id="rId275"/>
    <p:sldId id="29730" r:id="rId276"/>
    <p:sldId id="29731" r:id="rId277"/>
    <p:sldId id="29732" r:id="rId278"/>
    <p:sldId id="29733" r:id="rId279"/>
    <p:sldId id="29734" r:id="rId280"/>
    <p:sldId id="29735" r:id="rId281"/>
    <p:sldId id="29736" r:id="rId282"/>
    <p:sldId id="29737" r:id="rId283"/>
    <p:sldId id="29738" r:id="rId284"/>
    <p:sldId id="29739" r:id="rId285"/>
    <p:sldId id="29740" r:id="rId286"/>
    <p:sldId id="29741" r:id="rId287"/>
    <p:sldId id="29742" r:id="rId288"/>
    <p:sldId id="29743" r:id="rId289"/>
    <p:sldId id="29744" r:id="rId290"/>
    <p:sldId id="29745" r:id="rId291"/>
    <p:sldId id="29746" r:id="rId292"/>
    <p:sldId id="29747" r:id="rId293"/>
    <p:sldId id="29748" r:id="rId294"/>
    <p:sldId id="29749" r:id="rId295"/>
    <p:sldId id="29750" r:id="rId296"/>
    <p:sldId id="29751" r:id="rId297"/>
    <p:sldId id="29752" r:id="rId298"/>
    <p:sldId id="29753" r:id="rId299"/>
    <p:sldId id="29754" r:id="rId300"/>
    <p:sldId id="29755" r:id="rId301"/>
    <p:sldId id="29756" r:id="rId302"/>
    <p:sldId id="29757" r:id="rId303"/>
    <p:sldId id="29758" r:id="rId304"/>
    <p:sldId id="29759" r:id="rId305"/>
    <p:sldId id="29760" r:id="rId306"/>
    <p:sldId id="29761" r:id="rId307"/>
    <p:sldId id="27538" r:id="rId308"/>
    <p:sldId id="6208" r:id="rId309"/>
    <p:sldId id="29763" r:id="rId310"/>
    <p:sldId id="29764" r:id="rId311"/>
    <p:sldId id="29765" r:id="rId312"/>
    <p:sldId id="29766" r:id="rId313"/>
    <p:sldId id="29767" r:id="rId314"/>
    <p:sldId id="29768" r:id="rId315"/>
    <p:sldId id="29769" r:id="rId316"/>
    <p:sldId id="29770" r:id="rId317"/>
    <p:sldId id="29771" r:id="rId318"/>
    <p:sldId id="29772" r:id="rId319"/>
    <p:sldId id="29773" r:id="rId320"/>
    <p:sldId id="29774" r:id="rId321"/>
    <p:sldId id="29775" r:id="rId322"/>
    <p:sldId id="29776" r:id="rId323"/>
    <p:sldId id="29777" r:id="rId324"/>
    <p:sldId id="29778" r:id="rId325"/>
    <p:sldId id="29779" r:id="rId326"/>
    <p:sldId id="29780" r:id="rId327"/>
    <p:sldId id="29781" r:id="rId328"/>
    <p:sldId id="29782" r:id="rId329"/>
    <p:sldId id="29783" r:id="rId330"/>
    <p:sldId id="29785" r:id="rId331"/>
    <p:sldId id="29786" r:id="rId332"/>
    <p:sldId id="29787" r:id="rId333"/>
    <p:sldId id="29788" r:id="rId334"/>
    <p:sldId id="29789" r:id="rId335"/>
    <p:sldId id="29790" r:id="rId336"/>
    <p:sldId id="29791" r:id="rId337"/>
    <p:sldId id="29792" r:id="rId338"/>
    <p:sldId id="29793" r:id="rId339"/>
    <p:sldId id="29794" r:id="rId340"/>
    <p:sldId id="29795" r:id="rId341"/>
    <p:sldId id="29796" r:id="rId342"/>
    <p:sldId id="29797" r:id="rId343"/>
    <p:sldId id="28175" r:id="rId344"/>
    <p:sldId id="29799" r:id="rId345"/>
    <p:sldId id="29800" r:id="rId346"/>
    <p:sldId id="29801" r:id="rId347"/>
    <p:sldId id="29802" r:id="rId348"/>
    <p:sldId id="29803" r:id="rId349"/>
    <p:sldId id="29804" r:id="rId350"/>
    <p:sldId id="29805" r:id="rId351"/>
    <p:sldId id="29806" r:id="rId352"/>
    <p:sldId id="29807" r:id="rId353"/>
    <p:sldId id="29808" r:id="rId354"/>
    <p:sldId id="29809" r:id="rId355"/>
    <p:sldId id="29810" r:id="rId356"/>
    <p:sldId id="29811" r:id="rId357"/>
    <p:sldId id="29812" r:id="rId358"/>
    <p:sldId id="29813" r:id="rId359"/>
    <p:sldId id="1511" r:id="rId360"/>
    <p:sldId id="8726" r:id="rId361"/>
    <p:sldId id="8727" r:id="rId362"/>
    <p:sldId id="29814" r:id="rId363"/>
    <p:sldId id="29815" r:id="rId364"/>
    <p:sldId id="29816" r:id="rId365"/>
    <p:sldId id="29817" r:id="rId366"/>
    <p:sldId id="29818" r:id="rId367"/>
    <p:sldId id="29819" r:id="rId368"/>
    <p:sldId id="8217" r:id="rId369"/>
    <p:sldId id="1643" r:id="rId370"/>
    <p:sldId id="29821" r:id="rId371"/>
    <p:sldId id="29822" r:id="rId372"/>
    <p:sldId id="29823" r:id="rId373"/>
    <p:sldId id="29824" r:id="rId374"/>
    <p:sldId id="29825" r:id="rId375"/>
    <p:sldId id="29826" r:id="rId376"/>
    <p:sldId id="29827" r:id="rId377"/>
    <p:sldId id="29830" r:id="rId378"/>
    <p:sldId id="29831" r:id="rId379"/>
    <p:sldId id="29832" r:id="rId380"/>
    <p:sldId id="29833" r:id="rId381"/>
    <p:sldId id="29834" r:id="rId382"/>
    <p:sldId id="29835" r:id="rId383"/>
    <p:sldId id="14221" r:id="rId384"/>
    <p:sldId id="1657" r:id="rId385"/>
    <p:sldId id="5053" r:id="rId38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99"/>
    <a:srgbClr val="0094C8"/>
    <a:srgbClr val="00A7E2"/>
    <a:srgbClr val="006600"/>
    <a:srgbClr val="0000FF"/>
    <a:srgbClr val="7030A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905" autoAdjust="0"/>
    <p:restoredTop sz="86377" autoAdjust="0"/>
  </p:normalViewPr>
  <p:slideViewPr>
    <p:cSldViewPr>
      <p:cViewPr>
        <p:scale>
          <a:sx n="66" d="100"/>
          <a:sy n="66" d="100"/>
        </p:scale>
        <p:origin x="-2436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5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45" Type="http://schemas.openxmlformats.org/officeDocument/2006/relationships/slide" Target="slides/slide344.xml"/><Relationship Id="rId366" Type="http://schemas.openxmlformats.org/officeDocument/2006/relationships/slide" Target="slides/slide365.xml"/><Relationship Id="rId387" Type="http://schemas.openxmlformats.org/officeDocument/2006/relationships/presProps" Target="presProps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35" Type="http://schemas.openxmlformats.org/officeDocument/2006/relationships/slide" Target="slides/slide334.xml"/><Relationship Id="rId356" Type="http://schemas.openxmlformats.org/officeDocument/2006/relationships/slide" Target="slides/slide355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viewProps" Target="viewProps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theme" Target="theme/theme1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tableStyles" Target="tableStyles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26/06/2012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5072062"/>
            <a:ext cx="9144000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bg1"/>
                </a:solidFill>
                <a:latin typeface="Arial Black" pitchFamily="34" charset="0"/>
              </a:rPr>
              <a:t>16º Domingo Comum</a:t>
            </a:r>
          </a:p>
        </p:txBody>
      </p:sp>
      <p:pic>
        <p:nvPicPr>
          <p:cNvPr id="428036" name="Picture 4" descr="http://4.bp.blogspot.com/_-LNRWbQlhqk/SmHbsOzE7yI/AAAAAAAADTM/QmP34GbTDtA/s320/Diapositivo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bg1"/>
                </a:solidFill>
                <a:latin typeface="Arial Rounded MT Bold" pitchFamily="34" charset="0"/>
              </a:rPr>
              <a:t>COMPADECEU-SE DA MULTIDÃO, POIS ERA COMO OVELHAS SEM PASTOR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 irmãs! Vinde a sós a um lugar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tranquilo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... repousai algum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tempo comigo... Jesus é o Bom Pastor que reúne as ovelhas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desgarradas, e as conduz para pastagens mais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tranquilas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Iniciemos a santa Missa, reunindo-nos ao redor da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mesa da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e da eucaristia, e busquemos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luzes e forças para nossa caminhada. Cantemos.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Senhor, que encaminha os nossos corações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 amor de Deus e a constância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início desta celebração eucarística,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peçamos a conversão do coração,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fonte de reconciliação e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Deus e com os irmãos e irmãs.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Confessemos os nossos pecados: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Confesso a Deus todo-poderoso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a vós, irmãos e irmãs,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pequei muitas vezes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por pensamentos e palavras,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atos e omissões,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por minha culpa, minha tão grande culpa.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peço à Virgem Maria,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aos anjos e santos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a vós, irmãos e irmãs,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rogueis por mim a Deus,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tende piedade de nós.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tende piedade de nós.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tende piedade de nós.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OREMOS:         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Deus, sede generoso para com os vossos filhos e filhas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multiplicai em nós os dons da vossa graça,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que, repletos de fé, esperança e caridade,</a:t>
            </a:r>
            <a:endParaRPr lang="pt-BR" sz="89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guardemos fielmente os vossos mandamentos.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Deus ama com carinho seu povo. Por isso suscita profetas e pastores para que cuidem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do seu rebanho, o qual muitas vezes se encontra desorientado e disperso.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Escutemos com atenção a Palavra de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8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Jr 23,1-6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do Livro do Profeta Jeremias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“Ai dos pastores que deixam perder-se e dispersar-se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rebanho de minha pastagem, diz 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Deste modo, isto diz o Senhor, Deus de Israel, aos pastores 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apascentam o meu povo: Vós dispersastes o meu rebanho, e o afugentastes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não cuidastes dele; eis que irei verificar isso entre vós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castigar a malícia de vossas ações, diz 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eu reunirei o resto de minhas ovelhas de todos os países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onde foram expulsas, e as farei voltar a seus campos,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elas se reproduzirão e multiplicarão.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Suscitarei para elas novos pastores que as apascentem; não sofrerão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mais o medo e a angústia, nenhuma delas se perderá, diz 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Eis que virão dias, diz o Senhor, em que farei nascer um descendente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900" b="1" dirty="0" smtClean="0">
                <a:solidFill>
                  <a:srgbClr val="000099"/>
                </a:solidFill>
                <a:latin typeface="Arial Rounded MT Bold" pitchFamily="34" charset="0"/>
              </a:rPr>
              <a:t>Davi; reinará como rei e será sábio, fará valer a justiça e a retidão na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Naqueles dias, Judá será salvo e Israel viverá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tranquilo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; este é o nome com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o chamarão: ‘Senhor, nossa Justiça’”.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bg1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chemeClr val="bg1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é o pastor que me conduz;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felicidade e todo bem hão de seguir-me!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 Senhor é o pastor que me conduz;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felicidade e todo bem hão de seguir-me!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Senhor é o pastor que me conduz;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me falta coisa alguma.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Pelos prados e campinas verdejantes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me leva a descansar.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as águas repousantes me encaminha,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restaura as minhas forças.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 Senhor é o pastor que me conduz;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felicidade e todo bem hão de seguir-me!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Ele me guia no caminho mais seguro,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honra do seu nome.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Mesmo que eu passe pelo vale tenebroso,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nenhum mal eu temerei;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estais comigo com bastão e com cajado;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eles me dão a segurança!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 Senhor é o pastor que me conduz;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felicidade e todo bem hão de seguir-me!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Preparais à minha frente uma mesa,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bem à vista do inimigo,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com óleo vós ungis minha cabeça;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meu cálice transborda.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 Senhor é o pastor que me conduz;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felicidade e todo bem hão de seguir-me!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Felicidade e todo bem hão de seguir-me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toda a minha vida;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na casa do Senhor, habitarei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pelos tempos infinitos.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 Senhor é o pastor que me conduz;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felicidade e todo bem hão de seguir-me!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chemeClr val="bg1"/>
                </a:solidFill>
                <a:latin typeface="Arial Black" pitchFamily="34" charset="0"/>
              </a:rPr>
              <a:t>Ef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2,13-18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Carta de São Paulo aos Efésios: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Agora, em Jesus Cristo, vós, que outrora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estáveis longe, vos tornastes próximos, pelo sangue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Ele, de fato, é a nossa paz: do que era dividido, ele fez uma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sua carne ele destruiu o muro de separação: a inimizade.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 aboliu a Lei com seus mandamentos e decretos. 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quis, assim, a partir do judeu e do pagão, criar em si 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só homem novo, estabelecendo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Quis reconciliá-los com Deus, ambos em um só corpo, por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meio da cruz; assim ele destruiu em si mesmo a inimizade.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 veio anunciar a paz a vós, que estáveis longe,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a paz aos que estavam próximos.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É graças a ele que uns e outros, em 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só Espírito, temos acesso junto ao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089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Mc 6,30-34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Marcos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apóstolos reuniram-se com Jesus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contaram tudo o que haviam feito e ensinado.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lhes disse: “Vinde sozinhos para um lugar deserto,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descansai um pouco”.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Havia, de fato, tanta gente chegando e saindo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tinham tempo nem para comer.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Então foram sozinhos, de barco,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um lugar deserto e afastado.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Muitos os viram partir e reconheceram que eram eles.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Saindo de todas as cidades, correram a pé,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chegaram lá antes deles.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desembarcar,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viu uma numerosa multidão e teve compaixão,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eram como ovelhas sem pastor.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Começou, pois, a ensinar-lhes muitas coisas.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000636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6000" b="1" dirty="0" smtClean="0">
                <a:solidFill>
                  <a:schemeClr val="bg1"/>
                </a:solidFill>
                <a:latin typeface="Arial Rounded MT Bold" pitchFamily="34" charset="0"/>
              </a:rPr>
              <a:t>NÃO HAVIA REPOUSO PARA JESUS E SEUS APÓSTOLOS!</a:t>
            </a:r>
          </a:p>
        </p:txBody>
      </p:sp>
      <p:pic>
        <p:nvPicPr>
          <p:cNvPr id="271362" name="Picture 2" descr="http://1.bp.blogspot.com/__pLEjGjLFpA/TU0W-_SEl2I/AAAAAAAAERE/25VtYuIRVzU/s1600/3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143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Profissão     de Fé </a:t>
            </a:r>
            <a:r>
              <a:rPr lang="pt-BR" sz="9000" b="1" dirty="0" smtClean="0">
                <a:solidFill>
                  <a:srgbClr val="FFC00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Vamos rezar para que todos os que ouvirem e escutarem a voz do Pastor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 tornem verdadeiros discípulos missionários, assumindo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compromisso que a Igreja lhes atribui e a sociedade lhes pede: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Pelos pastores da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Lembrai-vos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6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8600" b="1" dirty="0" smtClean="0">
                <a:solidFill>
                  <a:srgbClr val="000099"/>
                </a:solidFill>
                <a:latin typeface="Arial Rounded MT Bold" pitchFamily="34" charset="0"/>
              </a:rPr>
              <a:t> Pelos Profetas e evangelizadores.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Lembrai-vos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Pelos estudiosos da Palavra de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Lembrai-vos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Pelos famintos e necessitados.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Lembrai-vos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5.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Pelos que partilham o pão.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Lembrai-vos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6.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Pelos jovens que se preparam para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Jornada Mundial da Juventude.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Lembrai-vos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no sacrifício da cruz, único e perfeito,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levastes à plenitude os sacrifícios da Antiga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santificai, como o de Abel, o nosso sacrifício,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os dons que cada um trouxe em vossa honra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possam servir para a salvação de todos.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Eucarística </a:t>
            </a:r>
          </a:p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VII: </a:t>
            </a:r>
            <a:r>
              <a:rPr lang="pt-BR" sz="9000" b="1" dirty="0" smtClean="0">
                <a:solidFill>
                  <a:srgbClr val="FFFF00"/>
                </a:solidFill>
                <a:latin typeface="Arial Black" pitchFamily="34" charset="0"/>
              </a:rPr>
              <a:t>Sobre Reconciliação 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bom agradecer-vos, Deus Pai, porque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900" b="1" smtClean="0">
                <a:solidFill>
                  <a:srgbClr val="000099"/>
                </a:solidFill>
                <a:latin typeface="Arial Rounded MT Bold" pitchFamily="34" charset="0"/>
              </a:rPr>
              <a:t>constantemente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nos chamais a viver na felicidade completa.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de ternura e de bondade, nunca vos cansais de perdoar.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Ofereceis vosso perdão a todos convidando os pecadores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entregar-se confiantes à vossa misericórdia.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Como é grande, ó Pai, a vossa misericórdia!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JAMAIS nos rejeitastes quando quebramos a vossa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mas, por Jesus, vosso Filho e nosso irmão, criastes com a família humana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novo laço de amizade, tão estreito e forte, que nada poderá romper.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Concedeis agora a vosso povo tempo de graça e reconciliação.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Dai, pois, em Cristo novo alento à vossa Igreja, para que se volte para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vós. Fazei que, sempre mais dócil ao Espírito Santo, 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coloque ao serviço de todos.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Como é grande, ó Pai, a vossa misericórdia!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CHEIOS DE ADMIRAÇÃO e </a:t>
            </a:r>
            <a:r>
              <a:rPr lang="pt-BR" sz="8600" b="1" smtClean="0">
                <a:solidFill>
                  <a:srgbClr val="000099"/>
                </a:solidFill>
                <a:latin typeface="Arial Rounded MT Bold" pitchFamily="34" charset="0"/>
              </a:rPr>
              <a:t>reconhecimento,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unimos nossa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voz à voz das multidões do céu para cantar o poder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amor e a alegria da nossa salvação: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 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337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desde a criação do mundo, fazeis o bem a cada 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nós para sermos santos como vós sois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vosso povo aqui reunido e derramai a força 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Espírito, para que estas oferendas se tornem o Corpo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o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Filho muito amado, no qual também somos vossos filhos.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estávamos perdidos e incapazes de vos encontrar,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 nos amastes de modo admirável: pois vosso Filho – 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600" b="1" smtClean="0">
                <a:solidFill>
                  <a:srgbClr val="000099"/>
                </a:solidFill>
                <a:latin typeface="Arial Rounded MT Bold" pitchFamily="34" charset="0"/>
              </a:rPr>
              <a:t>Justo e Santo – entregou-se em nossas mãos aceitando ser pregado na cruz.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Como é grande, ó Pai, a vossa misericórdia!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ANTES, porém, de seus braços abertos traçarem entre o céu e a terra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sinal permanente da vossa aliança, Jesus quis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celebrar a páscoa com seus discípulos.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Ceando com eles, tomou o pão e pronunciou a bênção de 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de graças. Depois, partindo o pão, o deu a seus amigos,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222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Jesus, sabendo que ia reconciliar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 sangue a ser derramado na cruz, tomou o cálice com vinho. Deu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graças novamente, e passou o cálice a seus amigos,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246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proclamamos a vossa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Vinde, Senhor Jesus!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LEMBRAMO-NOS de Jesus Cristo, nossa páscoa e certeza da paz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definitiva. Hoje celebramos sua morte e ressurreição, esperando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dia feliz de sua vinda gloriosa. Por isso, vos apresentamos, ó Deus fiel,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vítima de reconciliação que nos faz voltar à vossa graça.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Esperamos, ó Cristo, vossa vinda gloriosa!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OLHAI, com amor, Pai misericordioso, aqueles que atraís para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fazendo-os participar no único sacrifício do Cristo. Pela força 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Espírito Santo, todos se tornem um só corpo bem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unido, no qual todas as divisões sejam superadas.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Esperamos, ó Cristo, vossa vinda gloriosa!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CONSERVAI-NOS, em comunhão de fé e amor, unidos ao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ao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Ajudai-nos a trabalhar juntos na construção do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até o dia em que, diante de vós, formos santos com os vossos santos,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lado da Virgem Maria e dos Apóstolos, com nossos irmãos e irmãs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já falecidos que confiamos à vossa misericórdia. Quando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fizermos parte da nova criação, enfim libertada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maldade e fraqueza, poderemos cantar a 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graças do Cristo que vive para sempre.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Esperamos, ó Cristo, vossa vinda gloriosa!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515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Obedientes à palavra do Salvador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formados por seu divino ensinamento,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filhos e filhas do Deus da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gesto de comunhão fraterna.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Felizes os convidados para a Ceia do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permanecei junto ao povo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iniciastes nos sacramentos do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que, despojando-nos do velho homem,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passemos a uma vida nova.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de Deus, que supera todo entendimento,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guarde vossos corações e vossas mentes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conhecimento e no amor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seu Filho, nosso Senhor Jesus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Levai a todos a alegria do Senhor ressuscitado;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7333</TotalTime>
  <Words>2975</Words>
  <Application>Microsoft Office PowerPoint</Application>
  <PresentationFormat>Apresentação na tela (4:3)</PresentationFormat>
  <Paragraphs>371</Paragraphs>
  <Slides>385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385</vt:i4>
      </vt:variant>
    </vt:vector>
  </HeadingPairs>
  <TitlesOfParts>
    <vt:vector size="386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899</cp:revision>
  <dcterms:created xsi:type="dcterms:W3CDTF">2011-01-02T16:51:38Z</dcterms:created>
  <dcterms:modified xsi:type="dcterms:W3CDTF">2012-06-26T13:08:19Z</dcterms:modified>
</cp:coreProperties>
</file>