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420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8661" r:id="rId4"/>
    <p:sldId id="22908" r:id="rId5"/>
    <p:sldId id="29836" r:id="rId6"/>
    <p:sldId id="29837" r:id="rId7"/>
    <p:sldId id="29838" r:id="rId8"/>
    <p:sldId id="29839" r:id="rId9"/>
    <p:sldId id="29840" r:id="rId10"/>
    <p:sldId id="29841" r:id="rId11"/>
    <p:sldId id="958" r:id="rId12"/>
    <p:sldId id="1083" r:id="rId13"/>
    <p:sldId id="8277" r:id="rId14"/>
    <p:sldId id="1113" r:id="rId15"/>
    <p:sldId id="29843" r:id="rId16"/>
    <p:sldId id="29844" r:id="rId17"/>
    <p:sldId id="29845" r:id="rId18"/>
    <p:sldId id="29846" r:id="rId19"/>
    <p:sldId id="29847" r:id="rId20"/>
    <p:sldId id="29848" r:id="rId21"/>
    <p:sldId id="24926" r:id="rId22"/>
    <p:sldId id="1122" r:id="rId23"/>
    <p:sldId id="29850" r:id="rId24"/>
    <p:sldId id="29851" r:id="rId25"/>
    <p:sldId id="29852" r:id="rId26"/>
    <p:sldId id="29853" r:id="rId27"/>
    <p:sldId id="29854" r:id="rId28"/>
    <p:sldId id="29857" r:id="rId29"/>
    <p:sldId id="29858" r:id="rId30"/>
    <p:sldId id="29859" r:id="rId31"/>
    <p:sldId id="29860" r:id="rId32"/>
    <p:sldId id="29861" r:id="rId33"/>
    <p:sldId id="29862" r:id="rId34"/>
    <p:sldId id="29863" r:id="rId35"/>
    <p:sldId id="29864" r:id="rId36"/>
    <p:sldId id="29865" r:id="rId37"/>
    <p:sldId id="29866" r:id="rId38"/>
    <p:sldId id="29867" r:id="rId39"/>
    <p:sldId id="29868" r:id="rId40"/>
    <p:sldId id="24948" r:id="rId41"/>
    <p:sldId id="7275" r:id="rId42"/>
    <p:sldId id="23721" r:id="rId43"/>
    <p:sldId id="23722" r:id="rId44"/>
    <p:sldId id="23723" r:id="rId45"/>
    <p:sldId id="23724" r:id="rId46"/>
    <p:sldId id="23725" r:id="rId47"/>
    <p:sldId id="23726" r:id="rId48"/>
    <p:sldId id="23727" r:id="rId49"/>
    <p:sldId id="23728" r:id="rId50"/>
    <p:sldId id="23729" r:id="rId51"/>
    <p:sldId id="23730" r:id="rId52"/>
    <p:sldId id="23731" r:id="rId53"/>
    <p:sldId id="23732" r:id="rId54"/>
    <p:sldId id="23733" r:id="rId55"/>
    <p:sldId id="8307" r:id="rId56"/>
    <p:sldId id="8308" r:id="rId57"/>
    <p:sldId id="29869" r:id="rId58"/>
    <p:sldId id="29870" r:id="rId59"/>
    <p:sldId id="29871" r:id="rId60"/>
    <p:sldId id="29872" r:id="rId61"/>
    <p:sldId id="29873" r:id="rId62"/>
    <p:sldId id="29874" r:id="rId63"/>
    <p:sldId id="29875" r:id="rId64"/>
    <p:sldId id="29876" r:id="rId65"/>
    <p:sldId id="29877" r:id="rId66"/>
    <p:sldId id="5429" r:id="rId67"/>
    <p:sldId id="1175" r:id="rId68"/>
    <p:sldId id="11712" r:id="rId69"/>
    <p:sldId id="28844" r:id="rId70"/>
    <p:sldId id="29878" r:id="rId71"/>
    <p:sldId id="8318" r:id="rId72"/>
    <p:sldId id="8319" r:id="rId73"/>
    <p:sldId id="29879" r:id="rId74"/>
    <p:sldId id="29880" r:id="rId75"/>
    <p:sldId id="29881" r:id="rId76"/>
    <p:sldId id="29882" r:id="rId77"/>
    <p:sldId id="29883" r:id="rId78"/>
    <p:sldId id="29884" r:id="rId79"/>
    <p:sldId id="29885" r:id="rId80"/>
    <p:sldId id="29886" r:id="rId81"/>
    <p:sldId id="29887" r:id="rId82"/>
    <p:sldId id="29888" r:id="rId83"/>
    <p:sldId id="29889" r:id="rId84"/>
    <p:sldId id="8345" r:id="rId85"/>
    <p:sldId id="8346" r:id="rId86"/>
    <p:sldId id="29890" r:id="rId87"/>
    <p:sldId id="29891" r:id="rId88"/>
    <p:sldId id="29892" r:id="rId89"/>
    <p:sldId id="29893" r:id="rId90"/>
    <p:sldId id="29894" r:id="rId91"/>
    <p:sldId id="29895" r:id="rId92"/>
    <p:sldId id="29896" r:id="rId93"/>
    <p:sldId id="29897" r:id="rId94"/>
    <p:sldId id="29898" r:id="rId95"/>
    <p:sldId id="29899" r:id="rId96"/>
    <p:sldId id="29900" r:id="rId97"/>
    <p:sldId id="29901" r:id="rId98"/>
    <p:sldId id="29902" r:id="rId99"/>
    <p:sldId id="29903" r:id="rId100"/>
    <p:sldId id="29904" r:id="rId101"/>
    <p:sldId id="29905" r:id="rId102"/>
    <p:sldId id="29906" r:id="rId103"/>
    <p:sldId id="8379" r:id="rId104"/>
    <p:sldId id="8380" r:id="rId105"/>
    <p:sldId id="29907" r:id="rId106"/>
    <p:sldId id="29908" r:id="rId107"/>
    <p:sldId id="29909" r:id="rId108"/>
    <p:sldId id="29910" r:id="rId109"/>
    <p:sldId id="29911" r:id="rId110"/>
    <p:sldId id="29912" r:id="rId111"/>
    <p:sldId id="29913" r:id="rId112"/>
    <p:sldId id="29914" r:id="rId113"/>
    <p:sldId id="29915" r:id="rId114"/>
    <p:sldId id="29916" r:id="rId115"/>
    <p:sldId id="26969" r:id="rId116"/>
    <p:sldId id="6475" r:id="rId117"/>
    <p:sldId id="7404" r:id="rId118"/>
    <p:sldId id="8402" r:id="rId119"/>
    <p:sldId id="29917" r:id="rId120"/>
    <p:sldId id="29918" r:id="rId121"/>
    <p:sldId id="29919" r:id="rId122"/>
    <p:sldId id="29920" r:id="rId123"/>
    <p:sldId id="29921" r:id="rId124"/>
    <p:sldId id="29922" r:id="rId125"/>
    <p:sldId id="29923" r:id="rId126"/>
    <p:sldId id="29924" r:id="rId127"/>
    <p:sldId id="29925" r:id="rId128"/>
    <p:sldId id="29926" r:id="rId129"/>
    <p:sldId id="29927" r:id="rId130"/>
    <p:sldId id="29928" r:id="rId131"/>
    <p:sldId id="29929" r:id="rId132"/>
    <p:sldId id="29930" r:id="rId133"/>
    <p:sldId id="29931" r:id="rId134"/>
    <p:sldId id="29932" r:id="rId135"/>
    <p:sldId id="29933" r:id="rId136"/>
    <p:sldId id="29934" r:id="rId137"/>
    <p:sldId id="29935" r:id="rId138"/>
    <p:sldId id="29936" r:id="rId139"/>
    <p:sldId id="29937" r:id="rId140"/>
    <p:sldId id="29938" r:id="rId141"/>
    <p:sldId id="29939" r:id="rId142"/>
    <p:sldId id="29940" r:id="rId143"/>
    <p:sldId id="29941" r:id="rId144"/>
    <p:sldId id="29942" r:id="rId145"/>
    <p:sldId id="29943" r:id="rId146"/>
    <p:sldId id="29944" r:id="rId147"/>
    <p:sldId id="29945" r:id="rId148"/>
    <p:sldId id="29946" r:id="rId149"/>
    <p:sldId id="29947" r:id="rId150"/>
    <p:sldId id="29948" r:id="rId151"/>
    <p:sldId id="29949" r:id="rId152"/>
    <p:sldId id="29950" r:id="rId153"/>
    <p:sldId id="29951" r:id="rId154"/>
    <p:sldId id="29952" r:id="rId155"/>
    <p:sldId id="29953" r:id="rId156"/>
    <p:sldId id="29954" r:id="rId157"/>
    <p:sldId id="29955" r:id="rId158"/>
    <p:sldId id="29956" r:id="rId159"/>
    <p:sldId id="29957" r:id="rId160"/>
    <p:sldId id="29958" r:id="rId161"/>
    <p:sldId id="29959" r:id="rId162"/>
    <p:sldId id="29960" r:id="rId163"/>
    <p:sldId id="29961" r:id="rId164"/>
    <p:sldId id="29962" r:id="rId165"/>
    <p:sldId id="29963" r:id="rId166"/>
    <p:sldId id="29964" r:id="rId167"/>
    <p:sldId id="29965" r:id="rId168"/>
    <p:sldId id="29966" r:id="rId169"/>
    <p:sldId id="29967" r:id="rId170"/>
    <p:sldId id="29968" r:id="rId171"/>
    <p:sldId id="29969" r:id="rId172"/>
    <p:sldId id="28787" r:id="rId173"/>
    <p:sldId id="27079" r:id="rId174"/>
    <p:sldId id="28919" r:id="rId175"/>
    <p:sldId id="28920" r:id="rId176"/>
    <p:sldId id="28921" r:id="rId177"/>
    <p:sldId id="28922" r:id="rId178"/>
    <p:sldId id="28923" r:id="rId179"/>
    <p:sldId id="28924" r:id="rId180"/>
    <p:sldId id="28925" r:id="rId181"/>
    <p:sldId id="28926" r:id="rId182"/>
    <p:sldId id="28927" r:id="rId183"/>
    <p:sldId id="28928" r:id="rId184"/>
    <p:sldId id="28929" r:id="rId185"/>
    <p:sldId id="28930" r:id="rId186"/>
    <p:sldId id="28931" r:id="rId187"/>
    <p:sldId id="27093" r:id="rId188"/>
    <p:sldId id="1275" r:id="rId189"/>
    <p:sldId id="28932" r:id="rId190"/>
    <p:sldId id="28933" r:id="rId191"/>
    <p:sldId id="29289" r:id="rId192"/>
    <p:sldId id="29970" r:id="rId193"/>
    <p:sldId id="23294" r:id="rId194"/>
    <p:sldId id="29971" r:id="rId195"/>
    <p:sldId id="29972" r:id="rId196"/>
    <p:sldId id="29290" r:id="rId197"/>
    <p:sldId id="29973" r:id="rId198"/>
    <p:sldId id="29974" r:id="rId199"/>
    <p:sldId id="29975" r:id="rId200"/>
    <p:sldId id="29976" r:id="rId201"/>
    <p:sldId id="29977" r:id="rId202"/>
    <p:sldId id="29978" r:id="rId203"/>
    <p:sldId id="29979" r:id="rId204"/>
    <p:sldId id="29980" r:id="rId205"/>
    <p:sldId id="29981" r:id="rId206"/>
    <p:sldId id="29982" r:id="rId207"/>
    <p:sldId id="29983" r:id="rId208"/>
    <p:sldId id="29984" r:id="rId209"/>
    <p:sldId id="29985" r:id="rId210"/>
    <p:sldId id="29986" r:id="rId211"/>
    <p:sldId id="29987" r:id="rId212"/>
    <p:sldId id="29988" r:id="rId213"/>
    <p:sldId id="29989" r:id="rId214"/>
    <p:sldId id="29990" r:id="rId215"/>
    <p:sldId id="29991" r:id="rId216"/>
    <p:sldId id="29993" r:id="rId217"/>
    <p:sldId id="29992" r:id="rId218"/>
    <p:sldId id="27384" r:id="rId219"/>
    <p:sldId id="17245" r:id="rId220"/>
    <p:sldId id="2836" r:id="rId221"/>
    <p:sldId id="1329" r:id="rId222"/>
    <p:sldId id="1330" r:id="rId223"/>
    <p:sldId id="1331" r:id="rId224"/>
    <p:sldId id="1332" r:id="rId225"/>
    <p:sldId id="1333" r:id="rId226"/>
    <p:sldId id="1334" r:id="rId227"/>
    <p:sldId id="8475" r:id="rId228"/>
    <p:sldId id="8476" r:id="rId229"/>
    <p:sldId id="29994" r:id="rId230"/>
    <p:sldId id="29995" r:id="rId231"/>
    <p:sldId id="29996" r:id="rId232"/>
    <p:sldId id="29997" r:id="rId233"/>
    <p:sldId id="29998" r:id="rId234"/>
    <p:sldId id="29999" r:id="rId235"/>
    <p:sldId id="30000" r:id="rId236"/>
    <p:sldId id="30001" r:id="rId237"/>
    <p:sldId id="30002" r:id="rId238"/>
    <p:sldId id="27114" r:id="rId239"/>
    <p:sldId id="30004" r:id="rId240"/>
    <p:sldId id="30005" r:id="rId241"/>
    <p:sldId id="30006" r:id="rId242"/>
    <p:sldId id="30007" r:id="rId243"/>
    <p:sldId id="30008" r:id="rId244"/>
    <p:sldId id="30009" r:id="rId245"/>
    <p:sldId id="30010" r:id="rId246"/>
    <p:sldId id="30011" r:id="rId247"/>
    <p:sldId id="30012" r:id="rId248"/>
    <p:sldId id="30013" r:id="rId249"/>
    <p:sldId id="30014" r:id="rId250"/>
    <p:sldId id="30015" r:id="rId251"/>
    <p:sldId id="30016" r:id="rId252"/>
    <p:sldId id="30017" r:id="rId253"/>
    <p:sldId id="30018" r:id="rId254"/>
    <p:sldId id="30019" r:id="rId255"/>
    <p:sldId id="30020" r:id="rId256"/>
    <p:sldId id="30021" r:id="rId257"/>
    <p:sldId id="30022" r:id="rId258"/>
    <p:sldId id="30023" r:id="rId259"/>
    <p:sldId id="30024" r:id="rId260"/>
    <p:sldId id="30025" r:id="rId261"/>
    <p:sldId id="30026" r:id="rId262"/>
    <p:sldId id="30027" r:id="rId263"/>
    <p:sldId id="30028" r:id="rId264"/>
    <p:sldId id="30029" r:id="rId265"/>
    <p:sldId id="30030" r:id="rId266"/>
    <p:sldId id="30031" r:id="rId267"/>
    <p:sldId id="30032" r:id="rId268"/>
    <p:sldId id="30033" r:id="rId269"/>
    <p:sldId id="30034" r:id="rId270"/>
    <p:sldId id="30035" r:id="rId271"/>
    <p:sldId id="30036" r:id="rId272"/>
    <p:sldId id="30037" r:id="rId273"/>
    <p:sldId id="30038" r:id="rId274"/>
    <p:sldId id="30039" r:id="rId275"/>
    <p:sldId id="30040" r:id="rId276"/>
    <p:sldId id="30041" r:id="rId277"/>
    <p:sldId id="30042" r:id="rId278"/>
    <p:sldId id="30043" r:id="rId279"/>
    <p:sldId id="30044" r:id="rId280"/>
    <p:sldId id="30045" r:id="rId281"/>
    <p:sldId id="30046" r:id="rId282"/>
    <p:sldId id="30047" r:id="rId283"/>
    <p:sldId id="30048" r:id="rId284"/>
    <p:sldId id="30049" r:id="rId285"/>
    <p:sldId id="30050" r:id="rId286"/>
    <p:sldId id="30051" r:id="rId287"/>
    <p:sldId id="30052" r:id="rId288"/>
    <p:sldId id="30053" r:id="rId289"/>
    <p:sldId id="30054" r:id="rId290"/>
    <p:sldId id="30055" r:id="rId291"/>
    <p:sldId id="30056" r:id="rId292"/>
    <p:sldId id="30057" r:id="rId293"/>
    <p:sldId id="30058" r:id="rId294"/>
    <p:sldId id="30059" r:id="rId295"/>
    <p:sldId id="30060" r:id="rId296"/>
    <p:sldId id="30061" r:id="rId297"/>
    <p:sldId id="30062" r:id="rId298"/>
    <p:sldId id="30063" r:id="rId299"/>
    <p:sldId id="30069" r:id="rId300"/>
    <p:sldId id="30070" r:id="rId301"/>
    <p:sldId id="30071" r:id="rId302"/>
    <p:sldId id="30072" r:id="rId303"/>
    <p:sldId id="30078" r:id="rId304"/>
    <p:sldId id="30079" r:id="rId305"/>
    <p:sldId id="30080" r:id="rId306"/>
    <p:sldId id="30081" r:id="rId307"/>
    <p:sldId id="30082" r:id="rId308"/>
    <p:sldId id="30083" r:id="rId309"/>
    <p:sldId id="30084" r:id="rId310"/>
    <p:sldId id="30085" r:id="rId311"/>
    <p:sldId id="30086" r:id="rId312"/>
    <p:sldId id="30087" r:id="rId313"/>
    <p:sldId id="30088" r:id="rId314"/>
    <p:sldId id="30089" r:id="rId315"/>
    <p:sldId id="30090" r:id="rId316"/>
    <p:sldId id="30091" r:id="rId317"/>
    <p:sldId id="30092" r:id="rId318"/>
    <p:sldId id="30093" r:id="rId319"/>
    <p:sldId id="30094" r:id="rId320"/>
    <p:sldId id="30095" r:id="rId321"/>
    <p:sldId id="30096" r:id="rId322"/>
    <p:sldId id="30097" r:id="rId323"/>
    <p:sldId id="30098" r:id="rId324"/>
    <p:sldId id="30099" r:id="rId325"/>
    <p:sldId id="30100" r:id="rId326"/>
    <p:sldId id="30101" r:id="rId327"/>
    <p:sldId id="30102" r:id="rId328"/>
    <p:sldId id="30103" r:id="rId329"/>
    <p:sldId id="30104" r:id="rId330"/>
    <p:sldId id="30105" r:id="rId331"/>
    <p:sldId id="30106" r:id="rId332"/>
    <p:sldId id="30107" r:id="rId333"/>
    <p:sldId id="30108" r:id="rId334"/>
    <p:sldId id="30109" r:id="rId335"/>
    <p:sldId id="30110" r:id="rId336"/>
    <p:sldId id="30111" r:id="rId337"/>
    <p:sldId id="30112" r:id="rId338"/>
    <p:sldId id="30113" r:id="rId339"/>
    <p:sldId id="30114" r:id="rId340"/>
    <p:sldId id="30115" r:id="rId341"/>
    <p:sldId id="30116" r:id="rId342"/>
    <p:sldId id="27538" r:id="rId343"/>
    <p:sldId id="6208" r:id="rId344"/>
    <p:sldId id="30118" r:id="rId345"/>
    <p:sldId id="30119" r:id="rId346"/>
    <p:sldId id="30120" r:id="rId347"/>
    <p:sldId id="30121" r:id="rId348"/>
    <p:sldId id="30122" r:id="rId349"/>
    <p:sldId id="30123" r:id="rId350"/>
    <p:sldId id="30124" r:id="rId351"/>
    <p:sldId id="30125" r:id="rId352"/>
    <p:sldId id="30126" r:id="rId353"/>
    <p:sldId id="30127" r:id="rId354"/>
    <p:sldId id="30128" r:id="rId355"/>
    <p:sldId id="30129" r:id="rId356"/>
    <p:sldId id="30130" r:id="rId357"/>
    <p:sldId id="30131" r:id="rId358"/>
    <p:sldId id="30132" r:id="rId359"/>
    <p:sldId id="30133" r:id="rId360"/>
    <p:sldId id="30134" r:id="rId361"/>
    <p:sldId id="30135" r:id="rId362"/>
    <p:sldId id="30136" r:id="rId363"/>
    <p:sldId id="30137" r:id="rId364"/>
    <p:sldId id="30138" r:id="rId365"/>
    <p:sldId id="30141" r:id="rId366"/>
    <p:sldId id="30142" r:id="rId367"/>
    <p:sldId id="30143" r:id="rId368"/>
    <p:sldId id="30144" r:id="rId369"/>
    <p:sldId id="30145" r:id="rId370"/>
    <p:sldId id="30146" r:id="rId371"/>
    <p:sldId id="30147" r:id="rId372"/>
    <p:sldId id="30148" r:id="rId373"/>
    <p:sldId id="30149" r:id="rId374"/>
    <p:sldId id="30150" r:id="rId375"/>
    <p:sldId id="30151" r:id="rId376"/>
    <p:sldId id="30152" r:id="rId377"/>
    <p:sldId id="30153" r:id="rId378"/>
    <p:sldId id="30154" r:id="rId379"/>
    <p:sldId id="30156" r:id="rId380"/>
    <p:sldId id="30157" r:id="rId381"/>
    <p:sldId id="30158" r:id="rId382"/>
    <p:sldId id="30159" r:id="rId383"/>
    <p:sldId id="30160" r:id="rId384"/>
    <p:sldId id="30161" r:id="rId385"/>
    <p:sldId id="30162" r:id="rId386"/>
    <p:sldId id="30163" r:id="rId387"/>
    <p:sldId id="30164" r:id="rId388"/>
    <p:sldId id="30165" r:id="rId389"/>
    <p:sldId id="30166" r:id="rId390"/>
    <p:sldId id="30167" r:id="rId391"/>
    <p:sldId id="30168" r:id="rId392"/>
    <p:sldId id="30169" r:id="rId393"/>
    <p:sldId id="29813" r:id="rId394"/>
    <p:sldId id="1511" r:id="rId395"/>
    <p:sldId id="8726" r:id="rId396"/>
    <p:sldId id="8727" r:id="rId397"/>
    <p:sldId id="30170" r:id="rId398"/>
    <p:sldId id="30171" r:id="rId399"/>
    <p:sldId id="30172" r:id="rId400"/>
    <p:sldId id="30173" r:id="rId401"/>
    <p:sldId id="30174" r:id="rId402"/>
    <p:sldId id="30175" r:id="rId403"/>
    <p:sldId id="8217" r:id="rId404"/>
    <p:sldId id="1643" r:id="rId405"/>
    <p:sldId id="30177" r:id="rId406"/>
    <p:sldId id="30178" r:id="rId407"/>
    <p:sldId id="30179" r:id="rId408"/>
    <p:sldId id="30180" r:id="rId409"/>
    <p:sldId id="30181" r:id="rId410"/>
    <p:sldId id="30182" r:id="rId411"/>
    <p:sldId id="30183" r:id="rId412"/>
    <p:sldId id="30184" r:id="rId413"/>
    <p:sldId id="30187" r:id="rId414"/>
    <p:sldId id="30188" r:id="rId415"/>
    <p:sldId id="30189" r:id="rId416"/>
    <p:sldId id="30190" r:id="rId417"/>
    <p:sldId id="30191" r:id="rId418"/>
    <p:sldId id="14221" r:id="rId419"/>
    <p:sldId id="1657" r:id="rId420"/>
    <p:sldId id="5053" r:id="rId42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99"/>
    <a:srgbClr val="0094C8"/>
    <a:srgbClr val="00A7E2"/>
    <a:srgbClr val="006600"/>
    <a:srgbClr val="0000FF"/>
    <a:srgbClr val="7030A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theme" Target="theme/theme1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tableStyles" Target="tableStyles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presProps" Target="pres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viewProps" Target="viewProps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72062"/>
            <a:ext cx="9144000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17º </a:t>
            </a:r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Domingo Comum</a:t>
            </a:r>
          </a:p>
        </p:txBody>
      </p:sp>
      <p:pic>
        <p:nvPicPr>
          <p:cNvPr id="394242" name="Picture 2" descr="http://ideeanunciai.files.wordpress.com/2011/07/comentario_escritura_25_figura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Rounded MT Bold" pitchFamily="34" charset="0"/>
              </a:rPr>
              <a:t>MAS QUE É ISTO PARA TANTA GENTE?</a:t>
            </a:r>
            <a:endParaRPr lang="pt-BR" sz="9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Ainda que perguntando sobre onde comprar 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pães, Jesus já sabia o que fazer. Ele, como Senhor, sabe de todas 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coisas. Tem o controle de toda a situação, se adianta à necessidade 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acalma os discípulos dizendo: fazei-os assentar.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possamos nós, do mesmo modo, dizer como aquela gente: Este,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verdadeiramen-te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é o profeta que há de vir ao mundo.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Exultantes, cantemos.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Deus da esperança,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cumula de toda alegria e paz em nossa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ação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o Justo,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intercede por nós e nos reconcilia com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abramos o nosso espírito ao arrependimento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sermos menos indignos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aproximar-nos da mesa do Senhor.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o caminho que leva ao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sois a verdade que ilumina os povos,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vida que renova o mundo,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OREMOS:         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sois o amparo dos que em vós esperam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sem vosso auxílio, ninguém é forte, ninguém, é santo;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redobrai de amor para conosco,</a:t>
            </a:r>
            <a:endParaRPr lang="pt-BR" sz="89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conduzidos por vós,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usemos de tal modo os bens que passam,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possamos abraçar os que não passam.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 que o Senhor disse a Eliseu, “comerão e ainda sobrará”, é a prefiguração do que Jesus realizou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na plenitude dos tempos: “estando a multidão saciada, ainda recolheram doze cestos de pães que 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sobraram”. Um milagre considerado como sinal, que aponta para outro pão, que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pode saciar toda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fome. Atentos, escutemos a Palavra de Deus.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2Rs 4,42-44</a:t>
            </a:r>
            <a:endParaRPr lang="pt-BR" sz="8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Segundo Livro dos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Reis: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veio também um homem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Baal-Salisa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trazendo em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 alforje para Eliseu, o homem de Deus, pães dos primeiros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frutos da terra: eram vinte pães de cevada e trigo novo.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Eliseu disse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“Dá ao povo para que coma”.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o seu servo respondeu-lhe: “Como vou distribuir tão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pouco para cem pessoas?” Eliseu disse outra vez: “Dá ao povo para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900" b="1" dirty="0" smtClean="0">
                <a:solidFill>
                  <a:srgbClr val="000099"/>
                </a:solidFill>
                <a:latin typeface="Arial Rounded MT Bold" pitchFamily="34" charset="0"/>
              </a:rPr>
              <a:t>que coma; pois assim diz o Senhor: ‘Comerão e ainda sobrará’”.</a:t>
            </a:r>
            <a:endParaRPr lang="pt-BR" sz="89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homem distribuiu e ainda sobrou,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conforme a palavra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144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Saciai os vossos filhos, ó Senhor!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Saciai os vossos filhos, ó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Que vossas obras, ó Senhor, vos glorifiquem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os vossos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santos,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louvores, vos bendigam!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Narrem a glória e o esplendor do vosso reino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saibam proclamar vosso poder!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Saciai os vossos filhos, ó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os olhos, ó Senhor, em vós esperam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vós lhes dais no tempo certo o alimento;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vós abris a vossa mão prodigamente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saciais todo ser vivo com fartura.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Saciai os vossos filhos, ó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É justo o Senhor em seus caminhos,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santo em toda obra que ele faz.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está perto da pessoa que o invoca,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todo aquele que o invoca lealmente.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Saciai os vossos filhos, ó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Ef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4,1-6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Efésios: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prisioneiro do Senhor, vos exorto a caminhardes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acordo com a vocação que recebestes: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toda a humildade 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mansidão, suportai-vos uns aos outros com paciência, no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Aplicai-vos em guardar a unidade do espírito pelo vínculo da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Há um só Corpo e um só Espírito, como também é uma só a esperança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à qual fostes chamados.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Há um só Senhor, uma só fé,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só batismo,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só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e Pai de todos, que reina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sobre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todos, age por meio de todos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permanece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todos.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6,1-15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foi para o outro lado do mar da Galileia,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também chamado de Tiberíades.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Uma grande multidão o seguia,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via os sinais que ele operava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favor dos doentes.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subiu ao monte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sentou-se aí, com os seus discípulos.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Estava próxima a Páscoa, a festa dos judeus.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Levantando os olhos,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vendo que uma grande multidão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estava vindo ao seu encontro,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disse a Filipe: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“Onde vamos comprar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eles possam comer?”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 isso para pô-lo à prova,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ele mesmo sabia muito bem o que ia fazer.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Filipe respondeu: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“Nem duzentas moedas de prata bastariam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dar um pedaço de pão a cada um”.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dos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André, o irmão de Simão Pedro,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“Está aqui um menino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cinco pães de cevada e dois peixes.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o que é isso para tanta gente?”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disse: “Fazei sentar as pessoas”.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Havia muita relva naquele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lá se sentaram, aproximada-mente, cinco mil homens.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tomou os pães,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e distribuiu-os aos que estavam sentados,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tanto quanto queriam.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fez o mesmo com os peixes.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todos ficaram satisfeitos,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disse aos discípulos: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“Recolhei os pedaços que sobraram,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nada se perca!”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Recolheram os pedaços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encheram doze cestos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as sobras dos cinco pães,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deixadas pelos que haviam comido.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Vendo o sinal que Jesus tinha realizado,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aqueles homens exclamavam: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“Este é </a:t>
            </a:r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verdadeiramente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Profeta,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 deve vir ao mundo”.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Mas, quando notou que estavam querendo levá-lo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proclamá-lo rei,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retirou-se de novo,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sozinho, para o monte.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-32" y="4857760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Rounded MT Bold" pitchFamily="34" charset="0"/>
              </a:rPr>
              <a:t>PÃO EM ABUNDÂNCIA PARA TODOS!</a:t>
            </a:r>
            <a:endParaRPr lang="pt-BR" sz="7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223234" name="Picture 2" descr="http://1.bp.blogspot.com/-hPaWcGarjMc/TcP37k5hJDI/AAAAAAAAIis/gATdjGVuRBg/s400/multiplica%25C3%25A7%25C3%25A3o%2Bdos%2Bp%25C3%25A3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FFC00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discípulos de Jesus, vivendo diariamente da bondade 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Pai, peçamos para que se renove a experiência da multidão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saciada por Cristo na multiplicação dos pães,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apresentando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nossas súplicas: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Cristo, pão vivo descido do céu, oriente com o Teu Espírito o Papa,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Bispos e os Presbíteros para que, ao levantarem os olhos diante da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messe, lhes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deem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o alimento que precisam,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Cristo, maná descido do céu, que reunis num só corpo todos os que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participam do mesmo pão, conservai na paz e na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concórdia aqueles que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creem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em vós,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Cristo, única e verdadeira liderança, guiai os governantes e lideranças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das nações para que ajam em prol de uma distribuição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equilibrada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dos recursos públicos,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Cristo, médico celeste, que no pão da vida nos ofereceis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remédio da imortalidade e o penhor da ressurreição, dai saúde aos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doentes e perdão aos pecadores,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5.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Cristo, alimento de Salvação, saciai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juventude,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dando força e coragem para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perseverar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vivência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seu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Reino,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6.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Cristo, Rei da eterna Glória, que nos alimentastes com o pão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eucarístico, para anunciar a vossa morte até a vossa vinda no fim dos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tempos, tornai participantes da vossa ressurreição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morreram no vosso amor,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Cristo Pão do céu, dai-nos a vida eterna!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Acolhei, ó Pai, os dons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recebemos da vossa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trazemos a este altar.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que estes sagrados mistérios,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força da vossa graça,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santifiquem na vida presente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conduzam à eterna alegria.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Eucarística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é a vossa palavra viva,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qual tudo criastes.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é o nosso Salvador e Redentor,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verdadeiro homem,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concebido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nascido da Virgem Maria.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Ele, para cumprir a vossa vontade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reunir um povo santo em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estendeu os braços na hora da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vencer 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manifestar 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ele, os anjos celebram vossa grandeza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santos proclamam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também 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associar-nos a seus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27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ó Pai, vós sois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fonte de toda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Santificai, pois, estas oferendas,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elas o vosso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Estando para ser entregue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abraçando livremente 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01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morte e ressurreição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pão da vida e o cálice da salvação;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nos tornastes 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estar aqui na vossa presença e vos servir.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participando do Corpo e Sangue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reunidos pelo Espírito Santo num só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vossa Igreja que se faz presente pelo mundo inteiro: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cresça na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 com 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ministros do vosso povo.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também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nossos irmãos e irmãs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morreram na esperança da ressurreição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partiram desta vida: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junto a vós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luz da vossa face.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Enfim, nós vos pedimos,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todos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participar da vida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Virgem Maria, Mãe de Deus,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santos Apóstolos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neste mundo vos serviram,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vos louvarmos e glorificarmos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1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com amor e confiança,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oração que o Senhor Jesus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o Banquete nupcial do Cordeiro.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Recebemos, ó Deus, este sacramento,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memorial permanente da paixão do vosso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que o dom da vossa inefável caridade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 servir à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vos abençoe e vos guarde.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vos mostre a sua face e se compadeça de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Volva para vós o seu olhar e vos dê a sua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7389</TotalTime>
  <Words>3020</Words>
  <Application>Microsoft Office PowerPoint</Application>
  <PresentationFormat>Apresentação na tela (4:3)</PresentationFormat>
  <Paragraphs>405</Paragraphs>
  <Slides>420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420</vt:i4>
      </vt:variant>
    </vt:vector>
  </HeadingPairs>
  <TitlesOfParts>
    <vt:vector size="42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901</cp:revision>
  <dcterms:created xsi:type="dcterms:W3CDTF">2011-01-02T16:51:38Z</dcterms:created>
  <dcterms:modified xsi:type="dcterms:W3CDTF">2012-06-26T13:52:47Z</dcterms:modified>
</cp:coreProperties>
</file>